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71"/>
  </p:handoutMasterIdLst>
  <p:sldIdLst>
    <p:sldId id="2004" r:id="rId4"/>
    <p:sldId id="2005" r:id="rId6"/>
    <p:sldId id="768" r:id="rId7"/>
    <p:sldId id="1574" r:id="rId8"/>
    <p:sldId id="1217" r:id="rId9"/>
    <p:sldId id="1330" r:id="rId10"/>
    <p:sldId id="1334" r:id="rId11"/>
    <p:sldId id="1786" r:id="rId12"/>
    <p:sldId id="1571" r:id="rId13"/>
    <p:sldId id="1788" r:id="rId14"/>
    <p:sldId id="1789" r:id="rId15"/>
    <p:sldId id="1403" r:id="rId16"/>
    <p:sldId id="1793" r:id="rId17"/>
    <p:sldId id="1408" r:id="rId18"/>
    <p:sldId id="1883" r:id="rId19"/>
    <p:sldId id="1410" r:id="rId20"/>
    <p:sldId id="1412" r:id="rId21"/>
    <p:sldId id="1414" r:id="rId22"/>
    <p:sldId id="1415" r:id="rId23"/>
    <p:sldId id="1487" r:id="rId24"/>
    <p:sldId id="1416" r:id="rId25"/>
    <p:sldId id="1417" r:id="rId26"/>
    <p:sldId id="1418" r:id="rId27"/>
    <p:sldId id="1419" r:id="rId28"/>
    <p:sldId id="1420" r:id="rId29"/>
    <p:sldId id="1423" r:id="rId30"/>
    <p:sldId id="1424" r:id="rId31"/>
    <p:sldId id="1425" r:id="rId32"/>
    <p:sldId id="1426" r:id="rId33"/>
    <p:sldId id="1430" r:id="rId34"/>
    <p:sldId id="1394" r:id="rId35"/>
    <p:sldId id="1398" r:id="rId36"/>
    <p:sldId id="1202" r:id="rId37"/>
    <p:sldId id="1350" r:id="rId38"/>
    <p:sldId id="1352" r:id="rId39"/>
    <p:sldId id="1354" r:id="rId40"/>
    <p:sldId id="1963" r:id="rId41"/>
    <p:sldId id="1355" r:id="rId42"/>
    <p:sldId id="1387" r:id="rId43"/>
    <p:sldId id="1389" r:id="rId44"/>
    <p:sldId id="1390" r:id="rId45"/>
    <p:sldId id="1376" r:id="rId46"/>
    <p:sldId id="1380" r:id="rId47"/>
    <p:sldId id="1488" r:id="rId48"/>
    <p:sldId id="1359" r:id="rId49"/>
    <p:sldId id="1373" r:id="rId50"/>
    <p:sldId id="1370" r:id="rId51"/>
    <p:sldId id="1555" r:id="rId52"/>
    <p:sldId id="1556" r:id="rId53"/>
    <p:sldId id="1557" r:id="rId54"/>
    <p:sldId id="1561" r:id="rId55"/>
    <p:sldId id="1563" r:id="rId56"/>
    <p:sldId id="1565" r:id="rId57"/>
    <p:sldId id="1569" r:id="rId58"/>
    <p:sldId id="1570" r:id="rId59"/>
    <p:sldId id="1993" r:id="rId60"/>
    <p:sldId id="1983" r:id="rId61"/>
    <p:sldId id="1984" r:id="rId62"/>
    <p:sldId id="1985" r:id="rId63"/>
    <p:sldId id="1986" r:id="rId64"/>
    <p:sldId id="1987" r:id="rId65"/>
    <p:sldId id="1988" r:id="rId66"/>
    <p:sldId id="1989" r:id="rId67"/>
    <p:sldId id="1990" r:id="rId68"/>
    <p:sldId id="1991" r:id="rId69"/>
    <p:sldId id="1992" r:id="rId70"/>
  </p:sldIdLst>
  <p:sldSz cx="12192000" cy="6858000"/>
  <p:notesSz cx="6858000" cy="9773920"/>
  <p:custDataLst>
    <p:tags r:id="rId75"/>
  </p:custDataLst>
  <p:kinsoku lang="zh-CN" invalStChars="!),.:;?]}、。—ˇ¨〃々—～‖…’”〕〉》」』〗】∶！＂＇），．：；？］｀｜｝·" invalEndChars="([{‘“〔〈《「『〖【（［｛．·"/>
  <p:defaultTextStyle>
    <a:defPPr>
      <a:defRPr lang="zh-CN"/>
    </a:defPPr>
    <a:lvl1pPr algn="l" rtl="0" eaLnBrk="0" fontAlgn="base" hangingPunct="0">
      <a:spcBef>
        <a:spcPct val="0"/>
      </a:spcBef>
      <a:spcAft>
        <a:spcPct val="0"/>
      </a:spcAft>
      <a:defRPr kumimoji="1" sz="1795" kern="1200">
        <a:solidFill>
          <a:schemeClr val="bg2"/>
        </a:solidFill>
        <a:latin typeface="Arial" panose="020B0604020202020204" pitchFamily="34" charset="0"/>
        <a:ea typeface="宋体" panose="02010600030101010101" pitchFamily="2" charset="-122"/>
        <a:cs typeface="+mn-cs"/>
      </a:defRPr>
    </a:lvl1pPr>
    <a:lvl2pPr marL="586105" algn="l" rtl="0" eaLnBrk="0" fontAlgn="base" hangingPunct="0">
      <a:spcBef>
        <a:spcPct val="0"/>
      </a:spcBef>
      <a:spcAft>
        <a:spcPct val="0"/>
      </a:spcAft>
      <a:defRPr kumimoji="1" sz="1795" kern="1200">
        <a:solidFill>
          <a:schemeClr val="bg2"/>
        </a:solidFill>
        <a:latin typeface="Arial" panose="020B0604020202020204" pitchFamily="34" charset="0"/>
        <a:ea typeface="宋体" panose="02010600030101010101" pitchFamily="2" charset="-122"/>
        <a:cs typeface="+mn-cs"/>
      </a:defRPr>
    </a:lvl2pPr>
    <a:lvl3pPr marL="1172210" algn="l" rtl="0" eaLnBrk="0" fontAlgn="base" hangingPunct="0">
      <a:spcBef>
        <a:spcPct val="0"/>
      </a:spcBef>
      <a:spcAft>
        <a:spcPct val="0"/>
      </a:spcAft>
      <a:defRPr kumimoji="1" sz="1795" kern="1200">
        <a:solidFill>
          <a:schemeClr val="bg2"/>
        </a:solidFill>
        <a:latin typeface="Arial" panose="020B0604020202020204" pitchFamily="34" charset="0"/>
        <a:ea typeface="宋体" panose="02010600030101010101" pitchFamily="2" charset="-122"/>
        <a:cs typeface="+mn-cs"/>
      </a:defRPr>
    </a:lvl3pPr>
    <a:lvl4pPr marL="1758315" algn="l" rtl="0" eaLnBrk="0" fontAlgn="base" hangingPunct="0">
      <a:spcBef>
        <a:spcPct val="0"/>
      </a:spcBef>
      <a:spcAft>
        <a:spcPct val="0"/>
      </a:spcAft>
      <a:defRPr kumimoji="1" sz="1795" kern="1200">
        <a:solidFill>
          <a:schemeClr val="bg2"/>
        </a:solidFill>
        <a:latin typeface="Arial" panose="020B0604020202020204" pitchFamily="34" charset="0"/>
        <a:ea typeface="宋体" panose="02010600030101010101" pitchFamily="2" charset="-122"/>
        <a:cs typeface="+mn-cs"/>
      </a:defRPr>
    </a:lvl4pPr>
    <a:lvl5pPr marL="2344420" algn="l" rtl="0" eaLnBrk="0" fontAlgn="base" hangingPunct="0">
      <a:spcBef>
        <a:spcPct val="0"/>
      </a:spcBef>
      <a:spcAft>
        <a:spcPct val="0"/>
      </a:spcAft>
      <a:defRPr kumimoji="1" sz="1795" kern="1200">
        <a:solidFill>
          <a:schemeClr val="bg2"/>
        </a:solidFill>
        <a:latin typeface="Arial" panose="020B0604020202020204" pitchFamily="34" charset="0"/>
        <a:ea typeface="宋体" panose="02010600030101010101" pitchFamily="2" charset="-122"/>
        <a:cs typeface="+mn-cs"/>
      </a:defRPr>
    </a:lvl5pPr>
    <a:lvl6pPr marL="2930525" algn="l" defTabSz="1172210" rtl="0" eaLnBrk="1" latinLnBrk="0" hangingPunct="1">
      <a:defRPr kumimoji="1" sz="1795" kern="1200">
        <a:solidFill>
          <a:schemeClr val="bg2"/>
        </a:solidFill>
        <a:latin typeface="Arial" panose="020B0604020202020204" pitchFamily="34" charset="0"/>
        <a:ea typeface="宋体" panose="02010600030101010101" pitchFamily="2" charset="-122"/>
        <a:cs typeface="+mn-cs"/>
      </a:defRPr>
    </a:lvl6pPr>
    <a:lvl7pPr marL="3516630" algn="l" defTabSz="1172210" rtl="0" eaLnBrk="1" latinLnBrk="0" hangingPunct="1">
      <a:defRPr kumimoji="1" sz="1795" kern="1200">
        <a:solidFill>
          <a:schemeClr val="bg2"/>
        </a:solidFill>
        <a:latin typeface="Arial" panose="020B0604020202020204" pitchFamily="34" charset="0"/>
        <a:ea typeface="宋体" panose="02010600030101010101" pitchFamily="2" charset="-122"/>
        <a:cs typeface="+mn-cs"/>
      </a:defRPr>
    </a:lvl7pPr>
    <a:lvl8pPr marL="4102735" algn="l" defTabSz="1172210" rtl="0" eaLnBrk="1" latinLnBrk="0" hangingPunct="1">
      <a:defRPr kumimoji="1" sz="1795" kern="1200">
        <a:solidFill>
          <a:schemeClr val="bg2"/>
        </a:solidFill>
        <a:latin typeface="Arial" panose="020B0604020202020204" pitchFamily="34" charset="0"/>
        <a:ea typeface="宋体" panose="02010600030101010101" pitchFamily="2" charset="-122"/>
        <a:cs typeface="+mn-cs"/>
      </a:defRPr>
    </a:lvl8pPr>
    <a:lvl9pPr marL="4688840" algn="l" defTabSz="1172210" rtl="0" eaLnBrk="1" latinLnBrk="0" hangingPunct="1">
      <a:defRPr kumimoji="1" sz="1795" kern="1200">
        <a:solidFill>
          <a:schemeClr val="bg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5008"/>
    <a:srgbClr val="618FFD"/>
    <a:srgbClr val="A2C1FE"/>
    <a:srgbClr val="8901F3"/>
    <a:srgbClr val="00B7A5"/>
    <a:srgbClr val="FAFD00"/>
    <a:srgbClr val="F6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9" autoAdjust="0"/>
    <p:restoredTop sz="86449" autoAdjust="0"/>
  </p:normalViewPr>
  <p:slideViewPr>
    <p:cSldViewPr showGuides="1">
      <p:cViewPr varScale="1">
        <p:scale>
          <a:sx n="95" d="100"/>
          <a:sy n="95" d="100"/>
        </p:scale>
        <p:origin x="1272" y="84"/>
      </p:cViewPr>
      <p:guideLst>
        <p:guide orient="horz" pos="2205"/>
        <p:guide pos="3840"/>
      </p:guideLst>
    </p:cSldViewPr>
  </p:slideViewPr>
  <p:outlineViewPr>
    <p:cViewPr>
      <p:scale>
        <a:sx n="33" d="100"/>
        <a:sy n="33" d="100"/>
      </p:scale>
      <p:origin x="0" y="0"/>
    </p:cViewPr>
    <p:sldLst>
      <p:sld r:id="rId1" collapse="1"/>
    </p:sldLst>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1" d="100"/>
          <a:sy n="81"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5" Type="http://schemas.openxmlformats.org/officeDocument/2006/relationships/tags" Target="tags/tag14.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handoutMaster" Target="handoutMasters/handoutMaster1.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49588" y="9313863"/>
            <a:ext cx="7572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680">
              <a:defRPr kumimoji="1" sz="1400">
                <a:solidFill>
                  <a:schemeClr val="bg2"/>
                </a:solidFill>
                <a:latin typeface="Arial" panose="020B0604020202020204" pitchFamily="34" charset="0"/>
                <a:ea typeface="宋体" panose="02010600030101010101" pitchFamily="2" charset="-122"/>
              </a:defRPr>
            </a:lvl1pPr>
            <a:lvl2pPr marL="742950" indent="-285750" defTabSz="868680">
              <a:defRPr kumimoji="1" sz="1400">
                <a:solidFill>
                  <a:schemeClr val="bg2"/>
                </a:solidFill>
                <a:latin typeface="Arial" panose="020B0604020202020204" pitchFamily="34" charset="0"/>
                <a:ea typeface="宋体" panose="02010600030101010101" pitchFamily="2" charset="-122"/>
              </a:defRPr>
            </a:lvl2pPr>
            <a:lvl3pPr marL="1143000" indent="-228600" defTabSz="868680">
              <a:defRPr kumimoji="1" sz="1400">
                <a:solidFill>
                  <a:schemeClr val="bg2"/>
                </a:solidFill>
                <a:latin typeface="Arial" panose="020B0604020202020204" pitchFamily="34" charset="0"/>
                <a:ea typeface="宋体" panose="02010600030101010101" pitchFamily="2" charset="-122"/>
              </a:defRPr>
            </a:lvl3pPr>
            <a:lvl4pPr marL="1600200" indent="-228600" defTabSz="868680">
              <a:defRPr kumimoji="1" sz="1400">
                <a:solidFill>
                  <a:schemeClr val="bg2"/>
                </a:solidFill>
                <a:latin typeface="Arial" panose="020B0604020202020204" pitchFamily="34" charset="0"/>
                <a:ea typeface="宋体" panose="02010600030101010101" pitchFamily="2" charset="-122"/>
              </a:defRPr>
            </a:lvl4pPr>
            <a:lvl5pPr marL="2057400" indent="-228600" defTabSz="868680">
              <a:defRPr kumimoji="1" sz="1400">
                <a:solidFill>
                  <a:schemeClr val="bg2"/>
                </a:solidFill>
                <a:latin typeface="Arial" panose="020B0604020202020204" pitchFamily="34" charset="0"/>
                <a:ea typeface="宋体" panose="02010600030101010101" pitchFamily="2" charset="-122"/>
              </a:defRPr>
            </a:lvl5pPr>
            <a:lvl6pPr marL="25146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gn="ctr">
              <a:lnSpc>
                <a:spcPct val="90000"/>
              </a:lnSpc>
              <a:defRPr/>
            </a:pPr>
            <a:r>
              <a:rPr lang="en-US" altLang="zh-CN" sz="1200">
                <a:solidFill>
                  <a:schemeClr val="tx1"/>
                </a:solidFill>
              </a:rPr>
              <a:t>Page </a:t>
            </a:r>
            <a:fld id="{3A44ED7A-CC2A-48CD-BCCB-E497DFE813E5}" type="slidenum">
              <a:rPr lang="en-US" altLang="zh-CN" sz="1200" smtClean="0">
                <a:solidFill>
                  <a:schemeClr val="tx1"/>
                </a:solidFill>
              </a:rPr>
            </a:fld>
            <a:endParaRPr lang="en-US" altLang="zh-CN" sz="1200">
              <a:solidFill>
                <a:schemeClr val="tx1"/>
              </a:solidFill>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46613"/>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lstStyle/>
          <a:p>
            <a:pPr lvl="0"/>
            <a:r>
              <a:rPr lang="en-US" altLang="zh-CN" noProof="0"/>
              <a:t>Body Text</a:t>
            </a:r>
            <a:endParaRPr lang="en-US" altLang="zh-CN" noProof="0"/>
          </a:p>
          <a:p>
            <a:pPr lvl="1"/>
            <a:r>
              <a:rPr lang="en-US" altLang="zh-CN" noProof="0"/>
              <a:t>Second Level</a:t>
            </a:r>
            <a:endParaRPr lang="en-US" altLang="zh-CN" noProof="0"/>
          </a:p>
          <a:p>
            <a:pPr lvl="2"/>
            <a:r>
              <a:rPr lang="en-US" altLang="zh-CN" noProof="0"/>
              <a:t>Third Level</a:t>
            </a:r>
            <a:endParaRPr lang="en-US" altLang="zh-CN" noProof="0"/>
          </a:p>
          <a:p>
            <a:pPr lvl="3"/>
            <a:r>
              <a:rPr lang="en-US" altLang="zh-CN" noProof="0"/>
              <a:t>Fourth Level</a:t>
            </a:r>
            <a:endParaRPr lang="en-US" altLang="zh-CN" noProof="0"/>
          </a:p>
          <a:p>
            <a:pPr lvl="4"/>
            <a:r>
              <a:rPr lang="en-US" altLang="zh-CN" noProof="0"/>
              <a:t>Fifth Level</a:t>
            </a:r>
            <a:endParaRPr lang="en-US" altLang="zh-CN" noProof="0"/>
          </a:p>
        </p:txBody>
      </p:sp>
      <p:sp>
        <p:nvSpPr>
          <p:cNvPr id="2051" name="Rectangle 3"/>
          <p:cNvSpPr>
            <a:spLocks noGrp="1" noRot="1" noChangeAspect="1" noChangeArrowheads="1" noTextEdit="1"/>
          </p:cNvSpPr>
          <p:nvPr>
            <p:ph type="sldImg" idx="2"/>
          </p:nvPr>
        </p:nvSpPr>
        <p:spPr bwMode="auto">
          <a:xfrm>
            <a:off x="379413" y="849313"/>
            <a:ext cx="6099175" cy="3432175"/>
          </a:xfrm>
          <a:prstGeom prst="rect">
            <a:avLst/>
          </a:prstGeom>
          <a:noFill/>
          <a:ln w="12700">
            <a:solidFill>
              <a:schemeClr val="tx1"/>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4"/>
          <p:cNvSpPr>
            <a:spLocks noChangeArrowheads="1"/>
          </p:cNvSpPr>
          <p:nvPr/>
        </p:nvSpPr>
        <p:spPr bwMode="auto">
          <a:xfrm>
            <a:off x="3049588" y="9313863"/>
            <a:ext cx="7572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680">
              <a:defRPr kumimoji="1" sz="1400">
                <a:solidFill>
                  <a:schemeClr val="bg2"/>
                </a:solidFill>
                <a:latin typeface="Arial" panose="020B0604020202020204" pitchFamily="34" charset="0"/>
                <a:ea typeface="宋体" panose="02010600030101010101" pitchFamily="2" charset="-122"/>
              </a:defRPr>
            </a:lvl1pPr>
            <a:lvl2pPr marL="742950" indent="-285750" defTabSz="868680">
              <a:defRPr kumimoji="1" sz="1400">
                <a:solidFill>
                  <a:schemeClr val="bg2"/>
                </a:solidFill>
                <a:latin typeface="Arial" panose="020B0604020202020204" pitchFamily="34" charset="0"/>
                <a:ea typeface="宋体" panose="02010600030101010101" pitchFamily="2" charset="-122"/>
              </a:defRPr>
            </a:lvl2pPr>
            <a:lvl3pPr marL="1143000" indent="-228600" defTabSz="868680">
              <a:defRPr kumimoji="1" sz="1400">
                <a:solidFill>
                  <a:schemeClr val="bg2"/>
                </a:solidFill>
                <a:latin typeface="Arial" panose="020B0604020202020204" pitchFamily="34" charset="0"/>
                <a:ea typeface="宋体" panose="02010600030101010101" pitchFamily="2" charset="-122"/>
              </a:defRPr>
            </a:lvl3pPr>
            <a:lvl4pPr marL="1600200" indent="-228600" defTabSz="868680">
              <a:defRPr kumimoji="1" sz="1400">
                <a:solidFill>
                  <a:schemeClr val="bg2"/>
                </a:solidFill>
                <a:latin typeface="Arial" panose="020B0604020202020204" pitchFamily="34" charset="0"/>
                <a:ea typeface="宋体" panose="02010600030101010101" pitchFamily="2" charset="-122"/>
              </a:defRPr>
            </a:lvl4pPr>
            <a:lvl5pPr marL="2057400" indent="-228600" defTabSz="868680">
              <a:defRPr kumimoji="1" sz="1400">
                <a:solidFill>
                  <a:schemeClr val="bg2"/>
                </a:solidFill>
                <a:latin typeface="Arial" panose="020B0604020202020204" pitchFamily="34" charset="0"/>
                <a:ea typeface="宋体" panose="02010600030101010101" pitchFamily="2" charset="-122"/>
              </a:defRPr>
            </a:lvl5pPr>
            <a:lvl6pPr marL="25146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defTabSz="86868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gn="ctr">
              <a:lnSpc>
                <a:spcPct val="90000"/>
              </a:lnSpc>
              <a:defRPr/>
            </a:pPr>
            <a:r>
              <a:rPr lang="en-US" altLang="zh-CN" sz="1200">
                <a:solidFill>
                  <a:schemeClr val="tx1"/>
                </a:solidFill>
              </a:rPr>
              <a:t>Page </a:t>
            </a:r>
            <a:fld id="{843D36D5-6C1D-4E35-88DF-1772630A9A85}" type="slidenum">
              <a:rPr lang="en-US" altLang="zh-CN" sz="1200" smtClean="0">
                <a:solidFill>
                  <a:schemeClr val="tx1"/>
                </a:solidFill>
              </a:rPr>
            </a:fld>
            <a:endParaRPr lang="en-US" altLang="zh-CN" sz="1200">
              <a:solidFill>
                <a:schemeClr val="tx1"/>
              </a:solidFill>
            </a:endParaRPr>
          </a:p>
        </p:txBody>
      </p:sp>
    </p:spTree>
  </p:cSld>
  <p:clrMap bg1="lt1" tx1="dk1" bg2="lt2" tx2="dk2" accent1="accent1" accent2="accent2" accent3="accent3" accent4="accent4" accent5="accent5" accent6="accent6" hlink="hlink" folHlink="folHlink"/>
  <p:hf hdr="0" ftr="0"/>
  <p:notesStyle>
    <a:lvl1pPr algn="l" rtl="0" eaLnBrk="0" fontAlgn="base" hangingPunct="0">
      <a:lnSpc>
        <a:spcPct val="90000"/>
      </a:lnSpc>
      <a:spcBef>
        <a:spcPct val="40000"/>
      </a:spcBef>
      <a:spcAft>
        <a:spcPct val="0"/>
      </a:spcAft>
      <a:defRPr kumimoji="1" sz="1540" kern="1200">
        <a:solidFill>
          <a:schemeClr val="tx1"/>
        </a:solidFill>
        <a:latin typeface="Times New Roman" panose="02020603050405020304" pitchFamily="18" charset="0"/>
        <a:ea typeface="宋体" panose="02010600030101010101" pitchFamily="2" charset="-122"/>
        <a:cs typeface="+mn-cs"/>
      </a:defRPr>
    </a:lvl1pPr>
    <a:lvl2pPr marL="586105" algn="l" rtl="0" eaLnBrk="0" fontAlgn="base" hangingPunct="0">
      <a:lnSpc>
        <a:spcPct val="90000"/>
      </a:lnSpc>
      <a:spcBef>
        <a:spcPct val="40000"/>
      </a:spcBef>
      <a:spcAft>
        <a:spcPct val="0"/>
      </a:spcAft>
      <a:buSzPct val="100000"/>
      <a:buChar char="•"/>
      <a:defRPr kumimoji="1" sz="1540" kern="1200">
        <a:solidFill>
          <a:schemeClr val="tx1"/>
        </a:solidFill>
        <a:latin typeface="Times New Roman" panose="02020603050405020304" pitchFamily="18" charset="0"/>
        <a:ea typeface="宋体" panose="02010600030101010101" pitchFamily="2" charset="-122"/>
        <a:cs typeface="+mn-cs"/>
      </a:defRPr>
    </a:lvl2pPr>
    <a:lvl3pPr marL="1172210" algn="l" rtl="0" eaLnBrk="0" fontAlgn="base" hangingPunct="0">
      <a:lnSpc>
        <a:spcPct val="90000"/>
      </a:lnSpc>
      <a:spcBef>
        <a:spcPct val="40000"/>
      </a:spcBef>
      <a:spcAft>
        <a:spcPct val="0"/>
      </a:spcAft>
      <a:buSzPct val="100000"/>
      <a:buChar char="•"/>
      <a:defRPr kumimoji="1" sz="1540" kern="1200">
        <a:solidFill>
          <a:schemeClr val="tx1"/>
        </a:solidFill>
        <a:latin typeface="Times New Roman" panose="02020603050405020304" pitchFamily="18" charset="0"/>
        <a:ea typeface="宋体" panose="02010600030101010101" pitchFamily="2" charset="-122"/>
        <a:cs typeface="+mn-cs"/>
      </a:defRPr>
    </a:lvl3pPr>
    <a:lvl4pPr marL="1758315" algn="l" rtl="0" eaLnBrk="0" fontAlgn="base" hangingPunct="0">
      <a:lnSpc>
        <a:spcPct val="90000"/>
      </a:lnSpc>
      <a:spcBef>
        <a:spcPct val="40000"/>
      </a:spcBef>
      <a:spcAft>
        <a:spcPct val="0"/>
      </a:spcAft>
      <a:buSzPct val="100000"/>
      <a:buChar char="•"/>
      <a:defRPr kumimoji="1" sz="1540" kern="1200">
        <a:solidFill>
          <a:schemeClr val="tx1"/>
        </a:solidFill>
        <a:latin typeface="Times New Roman" panose="02020603050405020304" pitchFamily="18" charset="0"/>
        <a:ea typeface="宋体" panose="02010600030101010101" pitchFamily="2" charset="-122"/>
        <a:cs typeface="+mn-cs"/>
      </a:defRPr>
    </a:lvl4pPr>
    <a:lvl5pPr marL="2344420" algn="l" rtl="0" eaLnBrk="0" fontAlgn="base" hangingPunct="0">
      <a:lnSpc>
        <a:spcPct val="90000"/>
      </a:lnSpc>
      <a:spcBef>
        <a:spcPct val="40000"/>
      </a:spcBef>
      <a:spcAft>
        <a:spcPct val="0"/>
      </a:spcAft>
      <a:buSzPct val="100000"/>
      <a:buChar char="•"/>
      <a:defRPr kumimoji="1" sz="1540" kern="1200">
        <a:solidFill>
          <a:schemeClr val="tx1"/>
        </a:solidFill>
        <a:latin typeface="Times New Roman" panose="02020603050405020304" pitchFamily="18" charset="0"/>
        <a:ea typeface="宋体" panose="02010600030101010101" pitchFamily="2" charset="-122"/>
        <a:cs typeface="+mn-cs"/>
      </a:defRPr>
    </a:lvl5pPr>
    <a:lvl6pPr marL="2930525" algn="l" defTabSz="1172210" rtl="0" eaLnBrk="1" latinLnBrk="0" hangingPunct="1">
      <a:defRPr sz="1540" kern="1200">
        <a:solidFill>
          <a:schemeClr val="tx1"/>
        </a:solidFill>
        <a:latin typeface="+mn-lt"/>
        <a:ea typeface="+mn-ea"/>
        <a:cs typeface="+mn-cs"/>
      </a:defRPr>
    </a:lvl6pPr>
    <a:lvl7pPr marL="3516630" algn="l" defTabSz="1172210" rtl="0" eaLnBrk="1" latinLnBrk="0" hangingPunct="1">
      <a:defRPr sz="1540" kern="1200">
        <a:solidFill>
          <a:schemeClr val="tx1"/>
        </a:solidFill>
        <a:latin typeface="+mn-lt"/>
        <a:ea typeface="+mn-ea"/>
        <a:cs typeface="+mn-cs"/>
      </a:defRPr>
    </a:lvl7pPr>
    <a:lvl8pPr marL="4102735" algn="l" defTabSz="1172210" rtl="0" eaLnBrk="1" latinLnBrk="0" hangingPunct="1">
      <a:defRPr sz="1540" kern="1200">
        <a:solidFill>
          <a:schemeClr val="tx1"/>
        </a:solidFill>
        <a:latin typeface="+mn-lt"/>
        <a:ea typeface="+mn-ea"/>
        <a:cs typeface="+mn-cs"/>
      </a:defRPr>
    </a:lvl8pPr>
    <a:lvl9pPr marL="4688840" algn="l" defTabSz="1172210" rtl="0" eaLnBrk="1" latinLnBrk="0" hangingPunct="1">
      <a:defRPr sz="15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379413" y="849313"/>
            <a:ext cx="6099175" cy="3432175"/>
          </a:xfrm>
        </p:spPr>
      </p:sp>
      <p:sp>
        <p:nvSpPr>
          <p:cNvPr id="5123" name="Rectangle 3"/>
          <p:cNvSpPr>
            <a:spLocks noGrp="1" noChangeArrowheads="1"/>
          </p:cNvSpPr>
          <p:nvPr>
            <p:ph type="body" idx="1"/>
          </p:nvPr>
        </p:nvSpPr>
        <p:spPr>
          <a:noFill/>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379413" y="849313"/>
            <a:ext cx="6099175" cy="3432175"/>
          </a:xfrm>
        </p:spPr>
      </p:sp>
      <p:sp>
        <p:nvSpPr>
          <p:cNvPr id="5123" name="Rectangle 3"/>
          <p:cNvSpPr>
            <a:spLocks noGrp="1" noChangeArrowheads="1"/>
          </p:cNvSpPr>
          <p:nvPr>
            <p:ph type="body" idx="1"/>
          </p:nvPr>
        </p:nvSpPr>
        <p:spPr>
          <a:noFill/>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379413" y="849313"/>
            <a:ext cx="6099175" cy="3432175"/>
          </a:xfrm>
        </p:spPr>
      </p:sp>
      <p:sp>
        <p:nvSpPr>
          <p:cNvPr id="5123" name="Rectangle 3"/>
          <p:cNvSpPr>
            <a:spLocks noGrp="1" noChangeArrowheads="1"/>
          </p:cNvSpPr>
          <p:nvPr>
            <p:ph type="body" idx="1"/>
          </p:nvPr>
        </p:nvSpPr>
        <p:spPr>
          <a:noFill/>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379413" y="849313"/>
            <a:ext cx="6099175" cy="3432175"/>
          </a:xfrm>
        </p:spPr>
      </p:sp>
      <p:sp>
        <p:nvSpPr>
          <p:cNvPr id="5123" name="Rectangle 3"/>
          <p:cNvSpPr>
            <a:spLocks noGrp="1" noChangeArrowheads="1"/>
          </p:cNvSpPr>
          <p:nvPr>
            <p:ph type="body" idx="1"/>
          </p:nvPr>
        </p:nvSpPr>
        <p:spPr>
          <a:noFill/>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379413" y="849313"/>
            <a:ext cx="6099175" cy="3432175"/>
          </a:xfrm>
        </p:spPr>
      </p:sp>
      <p:sp>
        <p:nvSpPr>
          <p:cNvPr id="5123" name="Rectangle 3"/>
          <p:cNvSpPr>
            <a:spLocks noGrp="1" noChangeArrowheads="1"/>
          </p:cNvSpPr>
          <p:nvPr>
            <p:ph type="body" idx="1"/>
          </p:nvPr>
        </p:nvSpPr>
        <p:spPr>
          <a:noFill/>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849313"/>
            <a:ext cx="6099175" cy="3432175"/>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829521" y="3886664"/>
            <a:ext cx="8532967" cy="1752295"/>
          </a:xfrm>
        </p:spPr>
        <p:txBody>
          <a:bodyPr/>
          <a:lstStyle>
            <a:lvl1pPr marL="0" indent="0" algn="ctr">
              <a:buNone/>
              <a:defRPr>
                <a:solidFill>
                  <a:schemeClr val="tx1">
                    <a:tint val="75000"/>
                  </a:schemeClr>
                </a:solidFill>
              </a:defRPr>
            </a:lvl1pPr>
            <a:lvl2pPr marL="292735" indent="0" algn="ctr">
              <a:buNone/>
              <a:defRPr>
                <a:solidFill>
                  <a:schemeClr val="tx1">
                    <a:tint val="75000"/>
                  </a:schemeClr>
                </a:solidFill>
              </a:defRPr>
            </a:lvl2pPr>
            <a:lvl3pPr marL="586105" indent="0" algn="ctr">
              <a:buNone/>
              <a:defRPr>
                <a:solidFill>
                  <a:schemeClr val="tx1">
                    <a:tint val="75000"/>
                  </a:schemeClr>
                </a:solidFill>
              </a:defRPr>
            </a:lvl3pPr>
            <a:lvl4pPr marL="879475" indent="0" algn="ctr">
              <a:buNone/>
              <a:defRPr>
                <a:solidFill>
                  <a:schemeClr val="tx1">
                    <a:tint val="75000"/>
                  </a:schemeClr>
                </a:solidFill>
              </a:defRPr>
            </a:lvl4pPr>
            <a:lvl5pPr marL="1172210" indent="0" algn="ctr">
              <a:buNone/>
              <a:defRPr>
                <a:solidFill>
                  <a:schemeClr val="tx1">
                    <a:tint val="75000"/>
                  </a:schemeClr>
                </a:solidFill>
              </a:defRPr>
            </a:lvl5pPr>
            <a:lvl6pPr marL="1465580" indent="0" algn="ctr">
              <a:buNone/>
              <a:defRPr>
                <a:solidFill>
                  <a:schemeClr val="tx1">
                    <a:tint val="75000"/>
                  </a:schemeClr>
                </a:solidFill>
              </a:defRPr>
            </a:lvl6pPr>
            <a:lvl7pPr marL="1758315" indent="0" algn="ctr">
              <a:buNone/>
              <a:defRPr>
                <a:solidFill>
                  <a:schemeClr val="tx1">
                    <a:tint val="75000"/>
                  </a:schemeClr>
                </a:solidFill>
              </a:defRPr>
            </a:lvl7pPr>
            <a:lvl8pPr marL="2051050" indent="0" algn="ctr">
              <a:buNone/>
              <a:defRPr>
                <a:solidFill>
                  <a:schemeClr val="tx1">
                    <a:tint val="75000"/>
                  </a:schemeClr>
                </a:solidFill>
              </a:defRPr>
            </a:lvl8pPr>
            <a:lvl9pPr marL="2344420" indent="0" algn="ctr">
              <a:buNone/>
              <a:defRPr>
                <a:solidFill>
                  <a:schemeClr val="tx1">
                    <a:tint val="75000"/>
                  </a:schemeClr>
                </a:solidFill>
              </a:defRPr>
            </a:lvl9pPr>
          </a:lstStyle>
          <a:p>
            <a:r>
              <a:rPr lang="zh-CN" altLang="en-US"/>
              <a:t>单击以编辑母版副标题样式</a:t>
            </a:r>
            <a:endParaRPr lang="zh-CN" altLang="en-US"/>
          </a:p>
        </p:txBody>
      </p:sp>
      <p:sp>
        <p:nvSpPr>
          <p:cNvPr id="7" name="文本框 6"/>
          <p:cNvSpPr txBox="1"/>
          <p:nvPr/>
        </p:nvSpPr>
        <p:spPr>
          <a:xfrm>
            <a:off x="0" y="1412777"/>
            <a:ext cx="12192000" cy="218440"/>
          </a:xfrm>
          <a:prstGeom prst="rect">
            <a:avLst/>
          </a:prstGeom>
          <a:noFill/>
        </p:spPr>
        <p:txBody>
          <a:bodyPr wrap="square" rtlCol="0">
            <a:spAutoFit/>
          </a:bodyPr>
          <a:lstStyle/>
          <a:p>
            <a:pPr eaLnBrk="0" fontAlgn="base" hangingPunct="0">
              <a:spcBef>
                <a:spcPct val="0"/>
              </a:spcBef>
              <a:spcAft>
                <a:spcPct val="0"/>
              </a:spcAft>
            </a:pPr>
            <a:endParaRPr lang="zh-CN" altLang="en-US" sz="825"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10" name="日期占位符 9"/>
          <p:cNvSpPr>
            <a:spLocks noGrp="1"/>
          </p:cNvSpPr>
          <p:nvPr>
            <p:ph type="dt" sz="half" idx="10"/>
          </p:nvPr>
        </p:nvSpPr>
        <p:spPr/>
        <p:txBody>
          <a:bodyPr/>
          <a:lstStyle/>
          <a:p>
            <a:pPr eaLnBrk="0" fontAlgn="base" hangingPunct="0">
              <a:spcBef>
                <a:spcPct val="0"/>
              </a:spcBef>
              <a:spcAft>
                <a:spcPct val="0"/>
              </a:spcAft>
              <a:defRPr/>
            </a:pPr>
            <a:endParaRPr lang="zh-CN" altLang="en-US" b="1">
              <a:solidFill>
                <a:prstClr val="black">
                  <a:tint val="75000"/>
                </a:prstClr>
              </a:solidFill>
              <a:latin typeface="Arial Narrow" panose="020B0606020202030204" pitchFamily="34" charset="0"/>
            </a:endParaRPr>
          </a:p>
        </p:txBody>
      </p:sp>
      <p:sp>
        <p:nvSpPr>
          <p:cNvPr id="11" name="页脚占位符 10"/>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latin typeface="Arial Narrow" panose="020B0606020202030204" pitchFamily="34" charset="0"/>
            </a:endParaRPr>
          </a:p>
        </p:txBody>
      </p:sp>
      <p:sp>
        <p:nvSpPr>
          <p:cNvPr id="12" name="灯片编号占位符 11"/>
          <p:cNvSpPr>
            <a:spLocks noGrp="1"/>
          </p:cNvSpPr>
          <p:nvPr>
            <p:ph type="sldNum" sz="quarter" idx="12"/>
          </p:nvPr>
        </p:nvSpPr>
        <p:spPr/>
        <p:txBody>
          <a:bodyPr/>
          <a:lstStyle/>
          <a:p>
            <a:pPr eaLnBrk="0" fontAlgn="base" hangingPunct="0">
              <a:spcBef>
                <a:spcPct val="0"/>
              </a:spcBef>
              <a:spcAft>
                <a:spcPct val="0"/>
              </a:spcAft>
              <a:defRPr/>
            </a:pPr>
            <a:fld id="{661F4C37-EB44-4FD6-8D72-D22A36DD8258}" type="slidenum">
              <a:rPr lang="zh-CN" altLang="en-US" b="1" smtClean="0">
                <a:solidFill>
                  <a:prstClr val="white"/>
                </a:solidFill>
              </a:rPr>
            </a:fld>
            <a:endParaRPr lang="zh-CN" altLang="en-US" b="1" dirty="0">
              <a:solidFill>
                <a:prstClr val="white"/>
              </a:solidFill>
            </a:endParaRPr>
          </a:p>
        </p:txBody>
      </p:sp>
      <p:grpSp>
        <p:nvGrpSpPr>
          <p:cNvPr id="13" name="组合 12"/>
          <p:cNvGrpSpPr/>
          <p:nvPr userDrawn="1"/>
        </p:nvGrpSpPr>
        <p:grpSpPr>
          <a:xfrm>
            <a:off x="10093403" y="0"/>
            <a:ext cx="2055939" cy="591363"/>
            <a:chOff x="10093402" y="0"/>
            <a:chExt cx="2055939" cy="591363"/>
          </a:xfrm>
        </p:grpSpPr>
        <p:pic>
          <p:nvPicPr>
            <p:cNvPr id="14" name="图片 13"/>
            <p:cNvPicPr>
              <a:picLocks noChangeAspect="1"/>
            </p:cNvPicPr>
            <p:nvPr userDrawn="1"/>
          </p:nvPicPr>
          <p:blipFill rotWithShape="1">
            <a:blip r:embed="rId3">
              <a:clrChange>
                <a:clrFrom>
                  <a:srgbClr val="CAD1E1"/>
                </a:clrFrom>
                <a:clrTo>
                  <a:srgbClr val="CAD1E1">
                    <a:alpha val="0"/>
                  </a:srgbClr>
                </a:clrTo>
              </a:clrChange>
              <a:extLst>
                <a:ext uri="{28A0092B-C50C-407E-A947-70E740481C1C}">
                  <a14:useLocalDpi xmlns:a14="http://schemas.microsoft.com/office/drawing/2010/main" val="0"/>
                </a:ext>
              </a:extLst>
            </a:blip>
            <a:srcRect l="964" t="-2898" r="27316" b="2898"/>
            <a:stretch>
              <a:fillRect/>
            </a:stretch>
          </p:blipFill>
          <p:spPr>
            <a:xfrm>
              <a:off x="10093402" y="0"/>
              <a:ext cx="1469142" cy="591363"/>
            </a:xfrm>
            <a:prstGeom prst="rect">
              <a:avLst/>
            </a:prstGeom>
          </p:spPr>
        </p:pic>
        <p:pic>
          <p:nvPicPr>
            <p:cNvPr id="15" name="图片 14"/>
            <p:cNvPicPr>
              <a:picLocks noChangeAspect="1"/>
            </p:cNvPicPr>
            <p:nvPr/>
          </p:nvPicPr>
          <p:blipFill rotWithShape="1">
            <a:blip r:embed="rId4"/>
            <a:srcRect t="-7389" r="74813" b="-1"/>
            <a:stretch>
              <a:fillRect/>
            </a:stretch>
          </p:blipFill>
          <p:spPr>
            <a:xfrm>
              <a:off x="11579412" y="17930"/>
              <a:ext cx="569929" cy="540000"/>
            </a:xfrm>
            <a:prstGeom prst="rect">
              <a:avLst/>
            </a:prstGeom>
          </p:spPr>
        </p:pic>
      </p:grpSp>
    </p:spTree>
  </p:cSld>
  <p:clrMapOvr>
    <a:masterClrMapping/>
  </p:clrMapOvr>
  <p:transition advTm="1361">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dirty="0"/>
          </a:p>
        </p:txBody>
      </p:sp>
      <p:sp>
        <p:nvSpPr>
          <p:cNvPr id="5" name="Footer Placeholder 4"/>
          <p:cNvSpPr>
            <a:spLocks noGrp="1"/>
          </p:cNvSpPr>
          <p:nvPr>
            <p:ph type="ftr" sz="quarter" idx="11"/>
          </p:nvPr>
        </p:nvSpPr>
        <p:spPr/>
        <p:txBody>
          <a:bodyPr/>
          <a:lstStyle/>
          <a:p>
            <a:endParaRPr kumimoji="1" lang="zh-CN" altLang="en-US" dirty="0"/>
          </a:p>
        </p:txBody>
      </p:sp>
      <p:sp>
        <p:nvSpPr>
          <p:cNvPr id="6" name="Slide Number Placeholder 5"/>
          <p:cNvSpPr>
            <a:spLocks noGrp="1"/>
          </p:cNvSpPr>
          <p:nvPr>
            <p:ph type="sldNum" sz="quarter" idx="12"/>
          </p:nvPr>
        </p:nvSpPr>
        <p:spPr/>
        <p:txBody>
          <a:bodyPr/>
          <a:lstStyle/>
          <a:p>
            <a:endParaRPr kumimoji="1" lang="zh-CN" altLang="en-US" dirty="0"/>
          </a:p>
        </p:txBody>
      </p:sp>
      <p:sp>
        <p:nvSpPr>
          <p:cNvPr id="7" name="矩形 6"/>
          <p:cNvSpPr/>
          <p:nvPr userDrawn="1"/>
        </p:nvSpPr>
        <p:spPr bwMode="auto">
          <a:xfrm>
            <a:off x="5447928" y="5661248"/>
            <a:ext cx="2304256" cy="106022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90000"/>
              </a:lnSpc>
              <a:spcBef>
                <a:spcPct val="0"/>
              </a:spcBef>
              <a:spcAft>
                <a:spcPct val="0"/>
              </a:spcAft>
              <a:buClrTx/>
              <a:buSzTx/>
              <a:buFontTx/>
              <a:buNone/>
            </a:pPr>
            <a:endParaRPr kumimoji="1" lang="zh-CN" altLang="en-US" sz="14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pic>
        <p:nvPicPr>
          <p:cNvPr id="8" name="Picture 2" descr="http://img.sae-china.org/web/2019/07/FS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32906"/>
            <a:ext cx="12192001" cy="713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dirty="0"/>
          </a:p>
        </p:txBody>
      </p:sp>
      <p:sp>
        <p:nvSpPr>
          <p:cNvPr id="5" name="Footer Placeholder 4"/>
          <p:cNvSpPr>
            <a:spLocks noGrp="1"/>
          </p:cNvSpPr>
          <p:nvPr>
            <p:ph type="ftr" sz="quarter" idx="11"/>
          </p:nvPr>
        </p:nvSpPr>
        <p:spPr/>
        <p:txBody>
          <a:bodyPr/>
          <a:lstStyle/>
          <a:p>
            <a:endParaRPr kumimoji="1" lang="zh-CN" altLang="en-US" dirty="0"/>
          </a:p>
        </p:txBody>
      </p:sp>
      <p:sp>
        <p:nvSpPr>
          <p:cNvPr id="6" name="Slide Number Placeholder 5"/>
          <p:cNvSpPr>
            <a:spLocks noGrp="1"/>
          </p:cNvSpPr>
          <p:nvPr>
            <p:ph type="sldNum" sz="quarter" idx="12"/>
          </p:nvPr>
        </p:nvSpPr>
        <p:spPr/>
        <p:txBody>
          <a:bodyPr/>
          <a:lstStyle/>
          <a:p>
            <a:endParaRPr kumimoji="1" lang="zh-CN" altLang="en-US" dirty="0"/>
          </a:p>
        </p:txBody>
      </p:sp>
      <p:sp>
        <p:nvSpPr>
          <p:cNvPr id="7" name="矩形 6"/>
          <p:cNvSpPr/>
          <p:nvPr userDrawn="1"/>
        </p:nvSpPr>
        <p:spPr bwMode="auto">
          <a:xfrm>
            <a:off x="5447928" y="5661248"/>
            <a:ext cx="2304256" cy="106022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90000"/>
              </a:lnSpc>
              <a:spcBef>
                <a:spcPct val="0"/>
              </a:spcBef>
              <a:spcAft>
                <a:spcPct val="0"/>
              </a:spcAft>
              <a:buClrTx/>
              <a:buSzTx/>
              <a:buFontTx/>
              <a:buNone/>
            </a:pPr>
            <a:endParaRPr kumimoji="1" lang="zh-CN" altLang="en-US" sz="14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pic>
        <p:nvPicPr>
          <p:cNvPr id="8" name="Picture 2" descr="http://img.sae-china.org/web/2019/07/FS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32906"/>
            <a:ext cx="12192001" cy="713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829521" y="3886664"/>
            <a:ext cx="8532967" cy="1752295"/>
          </a:xfrm>
        </p:spPr>
        <p:txBody>
          <a:bodyPr/>
          <a:lstStyle>
            <a:lvl1pPr marL="0" indent="0" algn="ctr">
              <a:buNone/>
              <a:defRPr>
                <a:solidFill>
                  <a:schemeClr val="tx1">
                    <a:tint val="75000"/>
                  </a:schemeClr>
                </a:solidFill>
              </a:defRPr>
            </a:lvl1pPr>
            <a:lvl2pPr marL="292735" indent="0" algn="ctr">
              <a:buNone/>
              <a:defRPr>
                <a:solidFill>
                  <a:schemeClr val="tx1">
                    <a:tint val="75000"/>
                  </a:schemeClr>
                </a:solidFill>
              </a:defRPr>
            </a:lvl2pPr>
            <a:lvl3pPr marL="586105" indent="0" algn="ctr">
              <a:buNone/>
              <a:defRPr>
                <a:solidFill>
                  <a:schemeClr val="tx1">
                    <a:tint val="75000"/>
                  </a:schemeClr>
                </a:solidFill>
              </a:defRPr>
            </a:lvl3pPr>
            <a:lvl4pPr marL="879475" indent="0" algn="ctr">
              <a:buNone/>
              <a:defRPr>
                <a:solidFill>
                  <a:schemeClr val="tx1">
                    <a:tint val="75000"/>
                  </a:schemeClr>
                </a:solidFill>
              </a:defRPr>
            </a:lvl4pPr>
            <a:lvl5pPr marL="1172210" indent="0" algn="ctr">
              <a:buNone/>
              <a:defRPr>
                <a:solidFill>
                  <a:schemeClr val="tx1">
                    <a:tint val="75000"/>
                  </a:schemeClr>
                </a:solidFill>
              </a:defRPr>
            </a:lvl5pPr>
            <a:lvl6pPr marL="1465580" indent="0" algn="ctr">
              <a:buNone/>
              <a:defRPr>
                <a:solidFill>
                  <a:schemeClr val="tx1">
                    <a:tint val="75000"/>
                  </a:schemeClr>
                </a:solidFill>
              </a:defRPr>
            </a:lvl6pPr>
            <a:lvl7pPr marL="1758315" indent="0" algn="ctr">
              <a:buNone/>
              <a:defRPr>
                <a:solidFill>
                  <a:schemeClr val="tx1">
                    <a:tint val="75000"/>
                  </a:schemeClr>
                </a:solidFill>
              </a:defRPr>
            </a:lvl7pPr>
            <a:lvl8pPr marL="2051050" indent="0" algn="ctr">
              <a:buNone/>
              <a:defRPr>
                <a:solidFill>
                  <a:schemeClr val="tx1">
                    <a:tint val="75000"/>
                  </a:schemeClr>
                </a:solidFill>
              </a:defRPr>
            </a:lvl8pPr>
            <a:lvl9pPr marL="2344420" indent="0" algn="ctr">
              <a:buNone/>
              <a:defRPr>
                <a:solidFill>
                  <a:schemeClr val="tx1">
                    <a:tint val="75000"/>
                  </a:schemeClr>
                </a:solidFill>
              </a:defRPr>
            </a:lvl9pPr>
          </a:lstStyle>
          <a:p>
            <a:r>
              <a:rPr lang="zh-CN" altLang="en-US"/>
              <a:t>单击以编辑母版副标题样式</a:t>
            </a:r>
            <a:endParaRPr lang="zh-CN" altLang="en-US"/>
          </a:p>
        </p:txBody>
      </p:sp>
      <p:sp>
        <p:nvSpPr>
          <p:cNvPr id="7" name="文本框 6"/>
          <p:cNvSpPr txBox="1"/>
          <p:nvPr/>
        </p:nvSpPr>
        <p:spPr>
          <a:xfrm>
            <a:off x="0" y="1412777"/>
            <a:ext cx="12192000" cy="218440"/>
          </a:xfrm>
          <a:prstGeom prst="rect">
            <a:avLst/>
          </a:prstGeom>
          <a:noFill/>
        </p:spPr>
        <p:txBody>
          <a:bodyPr wrap="square" rtlCol="0">
            <a:spAutoFit/>
          </a:bodyPr>
          <a:lstStyle/>
          <a:p>
            <a:pPr eaLnBrk="0" fontAlgn="base" hangingPunct="0">
              <a:spcBef>
                <a:spcPct val="0"/>
              </a:spcBef>
              <a:spcAft>
                <a:spcPct val="0"/>
              </a:spcAft>
            </a:pPr>
            <a:endParaRPr lang="zh-CN" altLang="en-US" sz="825"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10" name="日期占位符 9"/>
          <p:cNvSpPr>
            <a:spLocks noGrp="1"/>
          </p:cNvSpPr>
          <p:nvPr>
            <p:ph type="dt" sz="half" idx="10"/>
          </p:nvPr>
        </p:nvSpPr>
        <p:spPr/>
        <p:txBody>
          <a:bodyPr/>
          <a:lstStyle/>
          <a:p>
            <a:pPr eaLnBrk="0" fontAlgn="base" hangingPunct="0">
              <a:spcBef>
                <a:spcPct val="0"/>
              </a:spcBef>
              <a:spcAft>
                <a:spcPct val="0"/>
              </a:spcAft>
              <a:defRPr/>
            </a:pPr>
            <a:endParaRPr lang="zh-CN" altLang="en-US" b="1">
              <a:solidFill>
                <a:prstClr val="black">
                  <a:tint val="75000"/>
                </a:prstClr>
              </a:solidFill>
              <a:latin typeface="Arial Narrow" panose="020B0606020202030204" pitchFamily="34" charset="0"/>
            </a:endParaRPr>
          </a:p>
        </p:txBody>
      </p:sp>
      <p:sp>
        <p:nvSpPr>
          <p:cNvPr id="11" name="页脚占位符 10"/>
          <p:cNvSpPr>
            <a:spLocks noGrp="1"/>
          </p:cNvSpPr>
          <p:nvPr>
            <p:ph type="ftr" sz="quarter" idx="11"/>
          </p:nvPr>
        </p:nvSpPr>
        <p:spPr/>
        <p:txBody>
          <a:bodyPr/>
          <a:lstStyle/>
          <a:p>
            <a:pPr eaLnBrk="0" fontAlgn="base" hangingPunct="0">
              <a:spcBef>
                <a:spcPct val="0"/>
              </a:spcBef>
              <a:spcAft>
                <a:spcPct val="0"/>
              </a:spcAft>
              <a:defRPr/>
            </a:pPr>
            <a:endParaRPr lang="zh-CN" altLang="en-US" b="1">
              <a:solidFill>
                <a:prstClr val="black">
                  <a:tint val="75000"/>
                </a:prstClr>
              </a:solidFill>
              <a:latin typeface="Arial Narrow" panose="020B0606020202030204" pitchFamily="34" charset="0"/>
            </a:endParaRPr>
          </a:p>
        </p:txBody>
      </p:sp>
      <p:sp>
        <p:nvSpPr>
          <p:cNvPr id="12" name="灯片编号占位符 11"/>
          <p:cNvSpPr>
            <a:spLocks noGrp="1"/>
          </p:cNvSpPr>
          <p:nvPr>
            <p:ph type="sldNum" sz="quarter" idx="12"/>
          </p:nvPr>
        </p:nvSpPr>
        <p:spPr/>
        <p:txBody>
          <a:bodyPr/>
          <a:lstStyle/>
          <a:p>
            <a:pPr eaLnBrk="0" fontAlgn="base" hangingPunct="0">
              <a:spcBef>
                <a:spcPct val="0"/>
              </a:spcBef>
              <a:spcAft>
                <a:spcPct val="0"/>
              </a:spcAft>
              <a:defRPr/>
            </a:pPr>
            <a:fld id="{661F4C37-EB44-4FD6-8D72-D22A36DD8258}" type="slidenum">
              <a:rPr lang="zh-CN" altLang="en-US" b="1" smtClean="0">
                <a:solidFill>
                  <a:prstClr val="white"/>
                </a:solidFill>
              </a:rPr>
            </a:fld>
            <a:endParaRPr lang="zh-CN" altLang="en-US" b="1" dirty="0">
              <a:solidFill>
                <a:prstClr val="white"/>
              </a:solidFill>
            </a:endParaRPr>
          </a:p>
        </p:txBody>
      </p:sp>
      <p:grpSp>
        <p:nvGrpSpPr>
          <p:cNvPr id="13" name="组合 12"/>
          <p:cNvGrpSpPr/>
          <p:nvPr userDrawn="1"/>
        </p:nvGrpSpPr>
        <p:grpSpPr>
          <a:xfrm>
            <a:off x="10093403" y="0"/>
            <a:ext cx="2055939" cy="591363"/>
            <a:chOff x="10093402" y="0"/>
            <a:chExt cx="2055939" cy="591363"/>
          </a:xfrm>
        </p:grpSpPr>
        <p:pic>
          <p:nvPicPr>
            <p:cNvPr id="14" name="图片 13"/>
            <p:cNvPicPr>
              <a:picLocks noChangeAspect="1"/>
            </p:cNvPicPr>
            <p:nvPr userDrawn="1"/>
          </p:nvPicPr>
          <p:blipFill rotWithShape="1">
            <a:blip r:embed="rId3">
              <a:clrChange>
                <a:clrFrom>
                  <a:srgbClr val="CAD1E1"/>
                </a:clrFrom>
                <a:clrTo>
                  <a:srgbClr val="CAD1E1">
                    <a:alpha val="0"/>
                  </a:srgbClr>
                </a:clrTo>
              </a:clrChange>
              <a:extLst>
                <a:ext uri="{28A0092B-C50C-407E-A947-70E740481C1C}">
                  <a14:useLocalDpi xmlns:a14="http://schemas.microsoft.com/office/drawing/2010/main" val="0"/>
                </a:ext>
              </a:extLst>
            </a:blip>
            <a:srcRect l="964" t="-2898" r="27316" b="2898"/>
            <a:stretch>
              <a:fillRect/>
            </a:stretch>
          </p:blipFill>
          <p:spPr>
            <a:xfrm>
              <a:off x="10093402" y="0"/>
              <a:ext cx="1469142" cy="591363"/>
            </a:xfrm>
            <a:prstGeom prst="rect">
              <a:avLst/>
            </a:prstGeom>
          </p:spPr>
        </p:pic>
        <p:pic>
          <p:nvPicPr>
            <p:cNvPr id="15" name="图片 14"/>
            <p:cNvPicPr>
              <a:picLocks noChangeAspect="1"/>
            </p:cNvPicPr>
            <p:nvPr/>
          </p:nvPicPr>
          <p:blipFill rotWithShape="1">
            <a:blip r:embed="rId4"/>
            <a:srcRect t="-7389" r="74813" b="-1"/>
            <a:stretch>
              <a:fillRect/>
            </a:stretch>
          </p:blipFill>
          <p:spPr>
            <a:xfrm>
              <a:off x="11579412" y="17930"/>
              <a:ext cx="569929" cy="540000"/>
            </a:xfrm>
            <a:prstGeom prst="rect">
              <a:avLst/>
            </a:prstGeom>
          </p:spPr>
        </p:pic>
      </p:grpSp>
    </p:spTree>
  </p:cSld>
  <p:clrMapOvr>
    <a:masterClrMapping/>
  </p:clrMapOvr>
  <p:transition advTm="1361">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840E0FFE-528B-EB40-8693-71C3A8FE7840}"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3BCE9F40-795F-4B47-AC9B-5078C267DA9F}"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5.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6.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E9F40-795F-4B47-AC9B-5078C267DA9F}" type="slidenum">
              <a:rPr kumimoji="1" lang="zh-CN" altLang="en-US" smtClean="0"/>
            </a:fld>
            <a:endParaRPr kumimoji="1" lang="zh-CN" altLang="en-US"/>
          </a:p>
        </p:txBody>
      </p:sp>
      <p:sp>
        <p:nvSpPr>
          <p:cNvPr id="7" name="Text Box 10"/>
          <p:cNvSpPr txBox="1">
            <a:spLocks noChangeAspect="1" noChangeArrowheads="1"/>
          </p:cNvSpPr>
          <p:nvPr userDrawn="1"/>
        </p:nvSpPr>
        <p:spPr bwMode="auto">
          <a:xfrm>
            <a:off x="6299205" y="6096000"/>
            <a:ext cx="5179484"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gn="r">
              <a:defRPr/>
            </a:pPr>
            <a:endParaRPr kumimoji="0" lang="en-US" altLang="zh-CN" sz="1600" b="1">
              <a:solidFill>
                <a:schemeClr val="tx1"/>
              </a:solidFill>
            </a:endParaRPr>
          </a:p>
          <a:p>
            <a:pPr algn="r">
              <a:defRPr/>
            </a:pPr>
            <a:endParaRPr kumimoji="0" lang="en-US" altLang="zh-CN" sz="2400">
              <a:solidFill>
                <a:schemeClr val="tx1"/>
              </a:solidFill>
              <a:latin typeface="Times New Roman" panose="02020603050405020304" pitchFamily="18" charset="0"/>
            </a:endParaRPr>
          </a:p>
        </p:txBody>
      </p:sp>
      <p:sp>
        <p:nvSpPr>
          <p:cNvPr id="8" name="Rectangle 11"/>
          <p:cNvSpPr>
            <a:spLocks noChangeArrowheads="1"/>
          </p:cNvSpPr>
          <p:nvPr userDrawn="1"/>
        </p:nvSpPr>
        <p:spPr bwMode="auto">
          <a:xfrm>
            <a:off x="2117" y="3001963"/>
            <a:ext cx="121920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endParaRPr lang="zh-CN" altLang="en-US" sz="1400"/>
          </a:p>
        </p:txBody>
      </p:sp>
      <p:grpSp>
        <p:nvGrpSpPr>
          <p:cNvPr id="9" name="Group 15"/>
          <p:cNvGrpSpPr/>
          <p:nvPr userDrawn="1"/>
        </p:nvGrpSpPr>
        <p:grpSpPr bwMode="auto">
          <a:xfrm>
            <a:off x="2167467" y="3001965"/>
            <a:ext cx="7859184" cy="854075"/>
            <a:chOff x="0" y="0"/>
            <a:chExt cx="3713" cy="538"/>
          </a:xfrm>
        </p:grpSpPr>
        <p:sp>
          <p:nvSpPr>
            <p:cNvPr id="10" name="Rectangle 12"/>
            <p:cNvSpPr>
              <a:spLocks noChangeArrowheads="1"/>
            </p:cNvSpPr>
            <p:nvPr userDrawn="1"/>
          </p:nvSpPr>
          <p:spPr bwMode="auto">
            <a:xfrm>
              <a:off x="0" y="0"/>
              <a:ext cx="3713"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endParaRPr lang="zh-CN" altLang="en-US" sz="1400"/>
            </a:p>
          </p:txBody>
        </p:sp>
        <p:sp>
          <p:nvSpPr>
            <p:cNvPr id="11" name="Rectangle 13"/>
            <p:cNvSpPr>
              <a:spLocks noChangeArrowheads="1"/>
            </p:cNvSpPr>
            <p:nvPr userDrawn="1"/>
          </p:nvSpPr>
          <p:spPr bwMode="auto">
            <a:xfrm>
              <a:off x="0" y="0"/>
              <a:ext cx="37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eaLnBrk="1" hangingPunct="1">
                <a:defRPr/>
              </a:pPr>
              <a:r>
                <a:rPr lang="en-US" altLang="zh-CN" sz="900">
                  <a:solidFill>
                    <a:schemeClr val="tx1"/>
                  </a:solidFill>
                  <a:latin typeface="宋体" panose="02010600030101010101" pitchFamily="2" charset="-122"/>
                </a:rPr>
                <a:t>  </a:t>
              </a:r>
              <a:r>
                <a:rPr lang="en-US" altLang="zh-CN" sz="5000">
                  <a:solidFill>
                    <a:schemeClr val="tx1"/>
                  </a:solidFill>
                  <a:latin typeface="Times New Roman" panose="02020603050405020304" pitchFamily="18" charset="0"/>
                </a:rPr>
                <a:t> </a:t>
              </a:r>
              <a:r>
                <a:rPr lang="en-US" altLang="zh-CN" sz="900">
                  <a:solidFill>
                    <a:schemeClr val="tx1"/>
                  </a:solidFill>
                  <a:latin typeface="Times New Roman" panose="02020603050405020304" pitchFamily="18" charset="0"/>
                </a:rPr>
                <a:t>                                       </a:t>
              </a:r>
              <a:endParaRPr lang="en-US" altLang="zh-CN" sz="900">
                <a:solidFill>
                  <a:schemeClr val="tx1"/>
                </a:solidFill>
                <a:latin typeface="宋体" panose="02010600030101010101" pitchFamily="2" charset="-122"/>
              </a:endParaRPr>
            </a:p>
          </p:txBody>
        </p:sp>
      </p:grpSp>
      <p:sp>
        <p:nvSpPr>
          <p:cNvPr id="12" name="Text Box 23"/>
          <p:cNvSpPr txBox="1">
            <a:spLocks noChangeArrowheads="1"/>
          </p:cNvSpPr>
          <p:nvPr userDrawn="1"/>
        </p:nvSpPr>
        <p:spPr bwMode="auto">
          <a:xfrm>
            <a:off x="6121400" y="6165851"/>
            <a:ext cx="141393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fld id="{4CA73DFF-E235-46F7-B322-08CC661405AB}" type="slidenum">
              <a:rPr lang="en-US" altLang="zh-CN" sz="2400" smtClean="0">
                <a:solidFill>
                  <a:schemeClr val="tx1"/>
                </a:solidFill>
              </a:rPr>
            </a:fld>
            <a:r>
              <a:rPr lang="en-US" altLang="zh-CN" sz="2400" dirty="0">
                <a:solidFill>
                  <a:schemeClr val="tx1"/>
                </a:solidFill>
              </a:rPr>
              <a:t>/35</a:t>
            </a:r>
            <a:endParaRPr lang="en-US" altLang="zh-CN" sz="2400" dirty="0">
              <a:solidFill>
                <a:schemeClr val="tx1"/>
              </a:solidFill>
            </a:endParaRPr>
          </a:p>
        </p:txBody>
      </p:sp>
      <p:pic>
        <p:nvPicPr>
          <p:cNvPr id="14" name="图片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64352" y="6042489"/>
            <a:ext cx="2485019" cy="6517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E0FFE-528B-EB40-8693-71C3A8FE7840}" type="datetimeFigureOut">
              <a:rPr kumimoji="1" lang="zh-CN" altLang="en-US" smtClean="0"/>
            </a:fld>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E9F40-795F-4B47-AC9B-5078C267DA9F}" type="slidenum">
              <a:rPr kumimoji="1" lang="zh-CN" altLang="en-US" smtClean="0"/>
            </a:fld>
            <a:endParaRPr kumimoji="1" lang="zh-CN" altLang="en-US"/>
          </a:p>
        </p:txBody>
      </p:sp>
      <p:sp>
        <p:nvSpPr>
          <p:cNvPr id="7" name="Text Box 10"/>
          <p:cNvSpPr txBox="1">
            <a:spLocks noChangeAspect="1" noChangeArrowheads="1"/>
          </p:cNvSpPr>
          <p:nvPr userDrawn="1"/>
        </p:nvSpPr>
        <p:spPr bwMode="auto">
          <a:xfrm>
            <a:off x="6299205" y="6096000"/>
            <a:ext cx="5179484"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gn="r">
              <a:defRPr/>
            </a:pPr>
            <a:endParaRPr kumimoji="0" lang="en-US" altLang="zh-CN" sz="1600" b="1">
              <a:solidFill>
                <a:schemeClr val="tx1"/>
              </a:solidFill>
            </a:endParaRPr>
          </a:p>
          <a:p>
            <a:pPr algn="r">
              <a:defRPr/>
            </a:pPr>
            <a:endParaRPr kumimoji="0" lang="en-US" altLang="zh-CN" sz="2400">
              <a:solidFill>
                <a:schemeClr val="tx1"/>
              </a:solidFill>
              <a:latin typeface="Times New Roman" panose="02020603050405020304" pitchFamily="18" charset="0"/>
            </a:endParaRPr>
          </a:p>
        </p:txBody>
      </p:sp>
      <p:sp>
        <p:nvSpPr>
          <p:cNvPr id="8" name="Rectangle 11"/>
          <p:cNvSpPr>
            <a:spLocks noChangeArrowheads="1"/>
          </p:cNvSpPr>
          <p:nvPr userDrawn="1"/>
        </p:nvSpPr>
        <p:spPr bwMode="auto">
          <a:xfrm>
            <a:off x="2117" y="3001963"/>
            <a:ext cx="12192000"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endParaRPr lang="zh-CN" altLang="en-US" sz="1400"/>
          </a:p>
        </p:txBody>
      </p:sp>
      <p:grpSp>
        <p:nvGrpSpPr>
          <p:cNvPr id="9" name="Group 15"/>
          <p:cNvGrpSpPr/>
          <p:nvPr userDrawn="1"/>
        </p:nvGrpSpPr>
        <p:grpSpPr bwMode="auto">
          <a:xfrm>
            <a:off x="2167467" y="3001965"/>
            <a:ext cx="7859184" cy="854075"/>
            <a:chOff x="0" y="0"/>
            <a:chExt cx="3713" cy="538"/>
          </a:xfrm>
        </p:grpSpPr>
        <p:sp>
          <p:nvSpPr>
            <p:cNvPr id="10" name="Rectangle 12"/>
            <p:cNvSpPr>
              <a:spLocks noChangeArrowheads="1"/>
            </p:cNvSpPr>
            <p:nvPr userDrawn="1"/>
          </p:nvSpPr>
          <p:spPr bwMode="auto">
            <a:xfrm>
              <a:off x="0" y="0"/>
              <a:ext cx="3713"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endParaRPr lang="zh-CN" altLang="en-US" sz="1400"/>
            </a:p>
          </p:txBody>
        </p:sp>
        <p:sp>
          <p:nvSpPr>
            <p:cNvPr id="11" name="Rectangle 13"/>
            <p:cNvSpPr>
              <a:spLocks noChangeArrowheads="1"/>
            </p:cNvSpPr>
            <p:nvPr userDrawn="1"/>
          </p:nvSpPr>
          <p:spPr bwMode="auto">
            <a:xfrm>
              <a:off x="0" y="0"/>
              <a:ext cx="37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eaLnBrk="1" hangingPunct="1">
                <a:defRPr/>
              </a:pPr>
              <a:r>
                <a:rPr lang="en-US" altLang="zh-CN" sz="900">
                  <a:solidFill>
                    <a:schemeClr val="tx1"/>
                  </a:solidFill>
                  <a:latin typeface="宋体" panose="02010600030101010101" pitchFamily="2" charset="-122"/>
                </a:rPr>
                <a:t>  </a:t>
              </a:r>
              <a:r>
                <a:rPr lang="en-US" altLang="zh-CN" sz="5000">
                  <a:solidFill>
                    <a:schemeClr val="tx1"/>
                  </a:solidFill>
                  <a:latin typeface="Times New Roman" panose="02020603050405020304" pitchFamily="18" charset="0"/>
                </a:rPr>
                <a:t> </a:t>
              </a:r>
              <a:r>
                <a:rPr lang="en-US" altLang="zh-CN" sz="900">
                  <a:solidFill>
                    <a:schemeClr val="tx1"/>
                  </a:solidFill>
                  <a:latin typeface="Times New Roman" panose="02020603050405020304" pitchFamily="18" charset="0"/>
                </a:rPr>
                <a:t>                                       </a:t>
              </a:r>
              <a:endParaRPr lang="en-US" altLang="zh-CN" sz="900">
                <a:solidFill>
                  <a:schemeClr val="tx1"/>
                </a:solidFill>
                <a:latin typeface="宋体" panose="02010600030101010101" pitchFamily="2" charset="-122"/>
              </a:endParaRPr>
            </a:p>
          </p:txBody>
        </p:sp>
      </p:grpSp>
      <p:sp>
        <p:nvSpPr>
          <p:cNvPr id="12" name="Text Box 23"/>
          <p:cNvSpPr txBox="1">
            <a:spLocks noChangeArrowheads="1"/>
          </p:cNvSpPr>
          <p:nvPr userDrawn="1"/>
        </p:nvSpPr>
        <p:spPr bwMode="auto">
          <a:xfrm>
            <a:off x="6121400" y="6165851"/>
            <a:ext cx="141393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400">
                <a:solidFill>
                  <a:schemeClr val="bg2"/>
                </a:solidFill>
                <a:latin typeface="Arial" panose="020B0604020202020204" pitchFamily="34" charset="0"/>
                <a:ea typeface="宋体" panose="02010600030101010101" pitchFamily="2" charset="-122"/>
              </a:defRPr>
            </a:lvl1pPr>
            <a:lvl2pPr marL="742950" indent="-285750">
              <a:defRPr kumimoji="1" sz="1400">
                <a:solidFill>
                  <a:schemeClr val="bg2"/>
                </a:solidFill>
                <a:latin typeface="Arial" panose="020B0604020202020204" pitchFamily="34" charset="0"/>
                <a:ea typeface="宋体" panose="02010600030101010101" pitchFamily="2" charset="-122"/>
              </a:defRPr>
            </a:lvl2pPr>
            <a:lvl3pPr marL="1143000" indent="-228600">
              <a:defRPr kumimoji="1" sz="1400">
                <a:solidFill>
                  <a:schemeClr val="bg2"/>
                </a:solidFill>
                <a:latin typeface="Arial" panose="020B0604020202020204" pitchFamily="34" charset="0"/>
                <a:ea typeface="宋体" panose="02010600030101010101" pitchFamily="2" charset="-122"/>
              </a:defRPr>
            </a:lvl3pPr>
            <a:lvl4pPr marL="1600200" indent="-228600">
              <a:defRPr kumimoji="1" sz="1400">
                <a:solidFill>
                  <a:schemeClr val="bg2"/>
                </a:solidFill>
                <a:latin typeface="Arial" panose="020B0604020202020204" pitchFamily="34" charset="0"/>
                <a:ea typeface="宋体" panose="02010600030101010101" pitchFamily="2" charset="-122"/>
              </a:defRPr>
            </a:lvl4pPr>
            <a:lvl5pPr marL="2057400" indent="-228600">
              <a:defRPr kumimoji="1" sz="1400">
                <a:solidFill>
                  <a:schemeClr val="bg2"/>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0"/>
              </a:spcAft>
              <a:defRPr kumimoji="1" sz="1400">
                <a:solidFill>
                  <a:schemeClr val="bg2"/>
                </a:solidFill>
                <a:latin typeface="Arial" panose="020B0604020202020204" pitchFamily="34" charset="0"/>
                <a:ea typeface="宋体" panose="02010600030101010101" pitchFamily="2" charset="-122"/>
              </a:defRPr>
            </a:lvl9pPr>
          </a:lstStyle>
          <a:p>
            <a:pPr>
              <a:lnSpc>
                <a:spcPct val="90000"/>
              </a:lnSpc>
              <a:defRPr/>
            </a:pPr>
            <a:fld id="{4CA73DFF-E235-46F7-B322-08CC661405AB}" type="slidenum">
              <a:rPr lang="en-US" altLang="zh-CN" sz="2400" smtClean="0">
                <a:solidFill>
                  <a:schemeClr val="tx1"/>
                </a:solidFill>
              </a:rPr>
            </a:fld>
            <a:r>
              <a:rPr lang="en-US" altLang="zh-CN" sz="2400" dirty="0">
                <a:solidFill>
                  <a:schemeClr val="tx1"/>
                </a:solidFill>
              </a:rPr>
              <a:t>/35</a:t>
            </a:r>
            <a:endParaRPr lang="en-US" altLang="zh-CN" sz="2400" dirty="0">
              <a:solidFill>
                <a:schemeClr val="tx1"/>
              </a:solidFill>
            </a:endParaRPr>
          </a:p>
        </p:txBody>
      </p:sp>
      <p:pic>
        <p:nvPicPr>
          <p:cNvPr id="13" name="图片 12" descr="userlmn_e862cf0fd86e977fdb54057535767641"/>
          <p:cNvPicPr>
            <a:picLocks noChangeAspect="1"/>
          </p:cNvPicPr>
          <p:nvPr userDrawn="1"/>
        </p:nvPicPr>
        <p:blipFill>
          <a:blip r:embed="rId13"/>
          <a:stretch>
            <a:fillRect/>
          </a:stretch>
        </p:blipFill>
        <p:spPr>
          <a:xfrm>
            <a:off x="8399780" y="5877560"/>
            <a:ext cx="3319780" cy="63881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4.xml"/><Relationship Id="rId2" Type="http://schemas.openxmlformats.org/officeDocument/2006/relationships/image" Target="../media/image9.pn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tags" Target="../tags/tag7.xml"/><Relationship Id="rId2" Type="http://schemas.openxmlformats.org/officeDocument/2006/relationships/image" Target="../media/image12.png"/><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10.xml"/><Relationship Id="rId2" Type="http://schemas.openxmlformats.org/officeDocument/2006/relationships/image" Target="../media/image15.png"/><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tags" Target="../tags/tag13.xml"/><Relationship Id="rId2" Type="http://schemas.openxmlformats.org/officeDocument/2006/relationships/image" Target="../media/image18.png"/><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1.png"/><Relationship Id="rId1"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1919536" y="2276872"/>
            <a:ext cx="8035925" cy="2064819"/>
          </a:xfrm>
        </p:spPr>
        <p:txBody>
          <a:bodyPr>
            <a:noAutofit/>
          </a:bodyPr>
          <a:lstStyle/>
          <a:p>
            <a:pPr marL="0" indent="0" algn="ctr" fontAlgn="auto">
              <a:lnSpc>
                <a:spcPct val="100000"/>
              </a:lnSpc>
              <a:defRPr/>
            </a:pPr>
            <a:r>
              <a:rPr lang="en-US" sz="4800" dirty="0">
                <a:latin typeface="Times New Roman" panose="02020603050405020304" pitchFamily="18" charset="0"/>
                <a:ea typeface="黑体" panose="02010609060101010101" pitchFamily="49" charset="-122"/>
                <a:cs typeface="Times New Roman" panose="02020603050405020304" pitchFamily="18" charset="0"/>
              </a:rPr>
              <a:t>2024 FSC Local Rules</a:t>
            </a:r>
            <a:endParaRPr lang="en-US" sz="4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-Body</a:t>
            </a:r>
            <a:endPar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4.2 Synchronized Tubing Requirements to FSAE Rules</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0" algn="l"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FSAE_Rules_202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_V1  </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F3.2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pSp>
        <p:nvGrpSpPr>
          <p:cNvPr id="5" name="组合 4"/>
          <p:cNvGrpSpPr/>
          <p:nvPr/>
        </p:nvGrpSpPr>
        <p:grpSpPr>
          <a:xfrm>
            <a:off x="336550" y="2421255"/>
            <a:ext cx="11519535" cy="3567430"/>
            <a:chOff x="75" y="3699"/>
            <a:chExt cx="18141" cy="5618"/>
          </a:xfrm>
        </p:grpSpPr>
        <p:pic>
          <p:nvPicPr>
            <p:cNvPr id="2" name="图片 1"/>
            <p:cNvPicPr>
              <a:picLocks noChangeAspect="1"/>
            </p:cNvPicPr>
            <p:nvPr>
              <p:custDataLst>
                <p:tags r:id="rId1"/>
              </p:custDataLst>
            </p:nvPr>
          </p:nvPicPr>
          <p:blipFill>
            <a:blip r:embed="rId2"/>
            <a:stretch>
              <a:fillRect/>
            </a:stretch>
          </p:blipFill>
          <p:spPr>
            <a:xfrm>
              <a:off x="75" y="3699"/>
              <a:ext cx="9071" cy="5618"/>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146" y="5658"/>
              <a:ext cx="9071" cy="3659"/>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-Body</a:t>
            </a:r>
            <a:endPar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441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vl="0"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GB"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3</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Welded tubing reinforcements must be shown in the SES</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0"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Where Welded tubing reinforcements are required (such as inserts for bolt holes or material to support suspension cutouts), Equivalence of the Welded tube and reinforcement must be shown to the original Non Welded tube in the SES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lvl="0" indent="0" algn="l" latinLnBrk="0">
              <a:lnSpc>
                <a:spcPct val="100000"/>
              </a:lnSpc>
              <a:spcBef>
                <a:spcPts val="0"/>
              </a:spcBef>
              <a:spcAft>
                <a:spcPts val="0"/>
              </a:spcAft>
              <a:buNone/>
              <a:defRPr/>
            </a:pP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0"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4.4 </a:t>
            </a:r>
            <a:r>
              <a:rPr 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Alternative Materials statements in SES</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If any Alternative Materials are used, the SES must contain:</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 Documentation of material type, (purchase receipt, shipping document or letter of donation) and the material properties. </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b. Calculations that show equivalent to or better than the minimum requirements for steel tubing in the application as listed in F.3.4.1 for yield and ultimate strengths matching the Non Welded Steel properties from F.3.4.2.a above in bending, buckling and tension, for buckling modulus and for energy dissipation</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 Details of the manufacturing technique and process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4.5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Del</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Titanium and Magnesium Tubing as Alternative Tubing</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en-US"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Titanium and Magnesium Tubing</a:t>
            </a:r>
            <a:endParaRPr lang="en-US"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a. Minimum Wall Thickness for Titanium Tubing 1.2 mm</a:t>
            </a:r>
            <a:endPar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b. Minimum Wall Thickness for Magnesium Tubing 3.0 mm</a:t>
            </a:r>
            <a:endPar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c. Titanium or magnesium on which any welding has been utilized must not be used or any part of the Primary Structure</a:t>
            </a:r>
            <a:endParaRPr lang="en-US" sz="1400" b="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48005" lvl="1" indent="0" latinLnBrk="0">
              <a:lnSpc>
                <a:spcPct val="100000"/>
              </a:lnSpc>
              <a:spcBef>
                <a:spcPts val="0"/>
              </a:spcBef>
              <a:spcAft>
                <a:spcPts val="0"/>
              </a:spcAft>
              <a:buNone/>
              <a:defRPr/>
            </a:pPr>
            <a:endParaRPr lang="en-US" altLang="zh-CN" sz="1400" b="0" strike="sngStrike"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buFontTx/>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4.6 </a:t>
            </a:r>
            <a:r>
              <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Primary Structure Laminate Testing</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 Test panels must use the thickest core associated with each skin layup.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Designs may use core thickness that is 50% - 100% of the test panel core thickness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associated with each skin layup. </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e. Calculation of derived properties must use the part of test data where deflection is 50</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mm or less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 Calculation of absorbed energy must use the integral of force times displacement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400" b="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48005" lvl="1" indent="0" latinLnBrk="0">
              <a:lnSpc>
                <a:spcPct val="100000"/>
              </a:lnSpc>
              <a:spcBef>
                <a:spcPts val="0"/>
              </a:spcBef>
              <a:spcAft>
                <a:spcPts val="0"/>
              </a:spcAft>
              <a:buNone/>
              <a:defRPr/>
            </a:pPr>
            <a:endParaRPr lang="en-US" altLang="zh-CN" sz="1400" b="0" strike="sngStrike"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4.7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Tub</a:t>
            </a:r>
            <a:r>
              <a:rPr lang="en-GB"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es opening&amp;ending requirements</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FSCC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Chassis tubing must have any open ends closed by a welded cap or inserted metal plug.</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FSCC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Regulated tubing other than the open lower ends of Roll Hoops must have any open ends closed by a welded cap or inserted metal plug.</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4.8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Technical Inspection Requirement of Front Hoop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 Front Hoop that is not steel must have a 4 mm hole drilled in a location to access during Technical Inspection.</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endParaRPr lang="zh-CN" altLang="zh-CN" sz="1600" kern="0" dirty="0">
              <a:solidFill>
                <a:srgbClr val="FF0000"/>
              </a:solidFill>
              <a:effectLst/>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4.9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Add：age and expiration date of bonded joint need to be shown in SES</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Document the adhesive choice, age and expiration date, substrate preparation, and the equivalency of the bonded joint in the SE</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4.10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Area of steering protection</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3.17</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Steering system racks or mounting components that are external (above or below) to the Primary Structure must be protected from frontal impact. The protective structure must: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Meet F.3.2.1.n or Equivalent</a:t>
            </a:r>
            <a:endPar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Extend to the vertical limit of the steering component(s)</a:t>
            </a:r>
            <a:endPar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 Extend to the local width of the Chassis</a:t>
            </a:r>
            <a:endParaRPr sz="1425"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2024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Steering system racks or mounting components that are external (vertically above or below) to the Primary Structure must be protected from frontal impact. The protective structure must: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Meet F.3.2.1.n or Equivalent</a:t>
            </a:r>
            <a:endParaRP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Extend to the vertical limit of the steering component(s)</a:t>
            </a:r>
            <a:endParaRP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1" latinLnBrk="0">
              <a:lnSpc>
                <a:spcPct val="100000"/>
              </a:lnSpc>
              <a:spcBef>
                <a:spcPts val="0"/>
              </a:spcBef>
              <a:spcAft>
                <a:spcPts val="0"/>
              </a:spcAft>
              <a:defRPr/>
            </a:pPr>
            <a:r>
              <a:rP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 Extend to the local width of the Chassis</a:t>
            </a:r>
            <a:endParaRPr lang="zh-CN" altLang="zh-CN" sz="1600" b="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4.11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3.17</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Lower Side Impact Structure member must connect the bottom of the Main Hoop and the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bottom of the Front Hoop.</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lower frame rail/frame member may be this member if it meets the diameter and wall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thickness requirements.</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2024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Lower Side Impact Structure member must connect the bottom of the Main Hoop and the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bottom of the Front Hoop.</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lower frame rail/frame member may be this member if it meets the diameter and wall </a:t>
            </a:r>
            <a:endPar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thickness requirements.</a:t>
            </a:r>
            <a:endPar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4.12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Shoulder Harness Mounting Bar loads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Shoulder Harness Mounting Bar should be loaded only by the Shoulder Harness</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Head Restraint, Firewall, driver’s seat and light bodywork may attach to the mounting bar</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4.13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Inspection hole requirement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An inspection hole approximately 4mm in diameter must be drilled through a low stress location of every monocoque section regulated by the Structural Equivalency Spreadsheet.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This inspection hole is not required in the Vertical Side Impact Structure</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264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4.14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：Front Hoop Attachment（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3.38</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Front Hoop must be mechanically attached to the monocoque.</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2024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Front Hoop must be mechanically attached to the monocoque</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Front Hoop Mounting Plates must be the minimum thickness of the Front Hoop F.3.2.1.c</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The Front Hoop tube must be mechanically connected to the Mounting Plate with Mounting Plates parallel to both sides of the tube, with gussets from the Front Hoop tube along both sides of the mounting plate.</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buFontTx/>
              <a:buNone/>
              <a:defRPr/>
            </a:pP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4.15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Front Hoop inspection gap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Front Hoop may be fully laminated into the monocoque if: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The Front Hoop has core fit tightly around its entire circumference. Expanding foam is not permitted</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Equivalence to six or more mounts compliant with F.7.8 must show in the SES</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l" latinLnBrk="0">
              <a:lnSpc>
                <a:spcPct val="100000"/>
              </a:lnSpc>
              <a:spcBef>
                <a:spcPts val="0"/>
              </a:spcBef>
              <a:spcAft>
                <a:spcPts val="0"/>
              </a:spcAft>
              <a:defRPr/>
            </a:pPr>
            <a:r>
              <a:rPr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 A small gap in the laminate (approximately 25 mm) exists for inspection of the Front Hoop F.5.7.6</a:t>
            </a:r>
            <a:endParaRPr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457200" latinLnBrk="0">
              <a:lnSpc>
                <a:spcPct val="100000"/>
              </a:lnSpc>
              <a:spcBef>
                <a:spcPts val="0"/>
              </a:spcBef>
              <a:spcAft>
                <a:spcPts val="0"/>
              </a:spcAft>
              <a:buNone/>
              <a:defRPr/>
            </a:pPr>
            <a:endParaRPr lang="en-US" sz="1800" b="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4.16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Side Impact Zone restriction</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Side Impact Zone must have a Buckling Modulus (EI) equal to three (3) Steel Tubes that it replaces.</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Side Impact Zone must have Equivalence to the three (3) Steel Tubes that it replaces</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zh-CN" sz="18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4.17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Modified：Side Impact Zone of monocoque</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3.36</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portion of the Side Impact Zone that is vertically between the upper surface of the floor and 320 mm above the lowest point of the upper surface of the floor must have: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Buckling Modulus (EI) equivalent to minimum two (2) Steel Tubes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Absorbed energy equivalent to minimum two (2) Steel Tubes.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Proof of equivalent absorbed energy is determined by physical testing</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portion of the Side Impact Zone that is vertically between the upper surface of the floor and 320 mm above the lowest point of the upper surface of the floor</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must have: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Equivalence to minimum two (2) Steel Tubes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No openings in Side View between the Front Hoop and Main Hoop</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913130" y="1501140"/>
            <a:ext cx="9772650" cy="2840990"/>
          </a:xfrm>
        </p:spPr>
        <p:txBody>
          <a:bodyPr>
            <a:noAutofit/>
          </a:bodyPr>
          <a:lstStyle/>
          <a:p>
            <a:pPr marL="0" indent="0" algn="l" fontAlgn="auto">
              <a:lnSpc>
                <a:spcPct val="100000"/>
              </a:lnSpc>
              <a:defRPr/>
            </a:pPr>
            <a:r>
              <a:rPr lang="en-US" sz="2000" dirty="0">
                <a:latin typeface="Times New Roman" panose="02020603050405020304" pitchFamily="18" charset="0"/>
                <a:ea typeface="黑体" panose="02010609060101010101" pitchFamily="49" charset="-122"/>
                <a:cs typeface="Times New Roman" panose="02020603050405020304" pitchFamily="18" charset="0"/>
              </a:rPr>
              <a:t>FSC rules include General rules, CV rules, EV rules and AV rules, among which general rules and CV rules are modified based on FSAE 2024, while EV</a:t>
            </a:r>
            <a:r>
              <a:rPr lang="en-US" sz="2000" dirty="0">
                <a:latin typeface="Times New Roman" panose="02020603050405020304" pitchFamily="18" charset="0"/>
                <a:ea typeface="黑体" panose="02010609060101010101" pitchFamily="49" charset="-122"/>
                <a:cs typeface="Times New Roman" panose="02020603050405020304" pitchFamily="18" charset="0"/>
              </a:rPr>
              <a:t> and AV rules are based on FS rules. International teams participating in Chinese events need to design and manufacture according to Chinese rules, and submit relevant documents (SES, IAD, etc.) on time.</a:t>
            </a:r>
            <a:endParaRPr 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Rectangle 2"/>
          <p:cNvSpPr>
            <a:spLocks noGrp="1" noChangeArrowheads="1"/>
          </p:cNvSpPr>
          <p:nvPr/>
        </p:nvSpPr>
        <p:spPr>
          <a:xfrm>
            <a:off x="479425" y="908685"/>
            <a:ext cx="8035925" cy="1254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l" fontAlgn="auto">
              <a:lnSpc>
                <a:spcPct val="100000"/>
              </a:lnSpc>
              <a:defRPr/>
            </a:pPr>
            <a:r>
              <a:rPr lang="en-US" sz="3200" dirty="0">
                <a:latin typeface="Times New Roman" panose="02020603050405020304" pitchFamily="18" charset="0"/>
                <a:ea typeface="黑体" panose="02010609060101010101" pitchFamily="49" charset="-122"/>
                <a:cs typeface="Times New Roman" panose="02020603050405020304" pitchFamily="18" charset="0"/>
              </a:rPr>
              <a:t>2024 FSC Local Rules</a:t>
            </a:r>
            <a:endParaRPr lang="en-US" sz="32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4.18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vertical impact structure requirement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If the impact structure is part of a composite structure, the following is required:</a:t>
            </a:r>
            <a:endPar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vertical impact structure must have an absorbed energy equivalent to two baseline</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steel tubes</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2024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If the impact structure is part of a composite structure, the following is required:</a:t>
            </a:r>
            <a:endPar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vertical impact structure must have an absorbed energy equivalent to two baseline</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steel tubes, exceeding 65 J.</a:t>
            </a:r>
            <a:endParaRP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4.19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Range of attachment point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3.42.8</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Each attachment point must contain one of the two:</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A solid insert that is fully enclosed by both the inner and outer skin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Local elimination of any gap between inner and outer skin, with or without repeating skin layups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Each </a:t>
            </a:r>
            <a:r>
              <a:rPr lang="zh-CN" alt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Roll Hoop or Accumulator Container to Chassis</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attachment point must contain one of the two:</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A solid insert that is fully enclosed by both the inner and outer skin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Local elimination of any gap between inner and outer skin, with or without repeating skin layups</a:t>
            </a:r>
            <a:endParaRPr lang="zh-CN" altLang="zh-CN" sz="1600" kern="0" dirty="0">
              <a:solidFill>
                <a:srgbClr val="FF0000"/>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4.20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outside profile requirement of AIP</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3.23.3</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FSAE_Rules_2023_V1  F8.2.2：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outside profile requirement of the Anti Intrusion Plate depends on the method of attachment to the Front Bulkhead: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Welded joints: the profile must extend to, or past the centerline of the Front Bulkhead tubes on all sides.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Bolted joints, bonding, laminating: the profile must match the outside dimensions of the Front Bulkhead around the entire periphery.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FSAE_Rules_202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_V1  F8.2.2</a:t>
            </a:r>
            <a:r>
              <a:rPr lang="zh-CN" alt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outside profile requirement of the Anti Intrusion Plate depends on the method of attachment to the Front Bulkhead: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Welded joints: the profile must align with or be more than the centerline of the Front Bulkhead tubes on all sides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Bolted joints, bonding, laminating: the profile must align with or be more than the outside dimensions of the Front Bulkhead around the entire periphery</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4.21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 Position</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3.23.10</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zh-CN" alt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zh-CN" altLang="zh-CN" sz="1600" kern="0" dirty="0">
              <a:solidFill>
                <a:srgbClr val="FF0000"/>
              </a:solidFill>
              <a:effectLst/>
            </a:endParaRPr>
          </a:p>
        </p:txBody>
      </p:sp>
      <p:pic>
        <p:nvPicPr>
          <p:cNvPr id="3" name="图片 2"/>
          <p:cNvPicPr>
            <a:picLocks noChangeAspect="1"/>
          </p:cNvPicPr>
          <p:nvPr>
            <p:custDataLst>
              <p:tags r:id="rId1"/>
            </p:custDataLst>
          </p:nvPr>
        </p:nvPicPr>
        <p:blipFill>
          <a:blip r:embed="rId2"/>
          <a:srcRect l="9818"/>
          <a:stretch>
            <a:fillRect/>
          </a:stretch>
        </p:blipFill>
        <p:spPr>
          <a:xfrm>
            <a:off x="911225" y="3679190"/>
            <a:ext cx="5821045" cy="1270635"/>
          </a:xfrm>
          <a:prstGeom prst="rect">
            <a:avLst/>
          </a:prstGeom>
        </p:spPr>
      </p:pic>
      <p:pic>
        <p:nvPicPr>
          <p:cNvPr id="5" name="图片 4"/>
          <p:cNvPicPr>
            <a:picLocks noChangeAspect="1"/>
          </p:cNvPicPr>
          <p:nvPr>
            <p:custDataLst>
              <p:tags r:id="rId3"/>
            </p:custDataLst>
          </p:nvPr>
        </p:nvPicPr>
        <p:blipFill>
          <a:blip r:embed="rId4"/>
          <a:srcRect l="9203"/>
          <a:stretch>
            <a:fillRect/>
          </a:stretch>
        </p:blipFill>
        <p:spPr>
          <a:xfrm>
            <a:off x="911225" y="2205355"/>
            <a:ext cx="4830445" cy="11220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4.22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 Orientation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p:txBody>
      </p:sp>
      <p:pic>
        <p:nvPicPr>
          <p:cNvPr id="2" name="图片 1"/>
          <p:cNvPicPr>
            <a:picLocks noChangeAspect="1"/>
          </p:cNvPicPr>
          <p:nvPr>
            <p:custDataLst>
              <p:tags r:id="rId1"/>
            </p:custDataLst>
          </p:nvPr>
        </p:nvPicPr>
        <p:blipFill>
          <a:blip r:embed="rId2"/>
          <a:srcRect l="10778" b="-466"/>
          <a:stretch>
            <a:fillRect/>
          </a:stretch>
        </p:blipFill>
        <p:spPr>
          <a:xfrm>
            <a:off x="838200" y="2061210"/>
            <a:ext cx="7206615" cy="13684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451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4.23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Front Impact Objects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p:txBody>
      </p:sp>
      <p:pic>
        <p:nvPicPr>
          <p:cNvPr id="2" name="图片 1"/>
          <p:cNvPicPr>
            <a:picLocks noChangeAspect="1"/>
          </p:cNvPicPr>
          <p:nvPr>
            <p:custDataLst>
              <p:tags r:id="rId1"/>
            </p:custDataLst>
          </p:nvPr>
        </p:nvPicPr>
        <p:blipFill>
          <a:blip r:embed="rId2"/>
          <a:srcRect l="9251" t="-867"/>
          <a:stretch>
            <a:fillRect/>
          </a:stretch>
        </p:blipFill>
        <p:spPr>
          <a:xfrm>
            <a:off x="838200" y="1988820"/>
            <a:ext cx="5631180" cy="2365375"/>
          </a:xfrm>
          <a:prstGeom prst="rect">
            <a:avLst/>
          </a:prstGeom>
        </p:spPr>
      </p:pic>
      <p:pic>
        <p:nvPicPr>
          <p:cNvPr id="3" name="图片 2"/>
          <p:cNvPicPr>
            <a:picLocks noChangeAspect="1"/>
          </p:cNvPicPr>
          <p:nvPr>
            <p:custDataLst>
              <p:tags r:id="rId3"/>
            </p:custDataLst>
          </p:nvPr>
        </p:nvPicPr>
        <p:blipFill>
          <a:blip r:embed="rId4"/>
          <a:srcRect l="8145" t="41"/>
          <a:stretch>
            <a:fillRect/>
          </a:stretch>
        </p:blipFill>
        <p:spPr>
          <a:xfrm>
            <a:off x="838200" y="4354195"/>
            <a:ext cx="6509385" cy="15328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4.24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Tubes of driver’s seat requirement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Driver’s Seat must be protected by one of the following:</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In side view, the lowest point of any Driver’s Seat must be no lower than the upper surface of the lowest structural tube.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A longitudinal tube (or tubes) that meets the requirements for Side Impact tubing (F.3.2.1.e), passing underneath the lowest point of the Driver Seat.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Driver’s Seat must be protected by one of the following:</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In side view, the lowest point of any Driver’s Seat must be no lower than the upper surface of the lowest structural tube </a:t>
            </a:r>
            <a:r>
              <a:rPr lang="zh-CN" alt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or equivalent</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 A longitudinal tube (or tubes) that meets the requirements for Side Impact tubing (F.3.2.1.e), passing underneath the lowest point of the Driver Seat.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37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4.25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Tab or bracket of the Harness</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Each tab or bracket to which any part of the Harness is attached must</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ave a minimum cross sectional area of 60 mm2 of steel to be sheared or failed in tension at any point of the tab</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Each tab or bracket to which any part of the Harness is attached must</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a:t>
            </a: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upport a minimum load in pullout and tearout before failure of: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If one belt is attached to the tab or bracket 15 kN</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If two belts are attached to the tab or bracket 30 kN</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457200" latinLnBrk="0">
              <a:lnSpc>
                <a:spcPct val="100000"/>
              </a:lnSpc>
              <a:spcBef>
                <a:spcPts val="0"/>
              </a:spcBef>
              <a:spcAft>
                <a:spcPts val="0"/>
              </a:spcAft>
              <a:buNone/>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Where Lap Belts and Anti-Submarine Belts use the same attachment point, there must </a:t>
            </a:r>
            <a:endPar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be a minimum cross sectional area of 90 mm2 of steel to be sheared or failed in tension </a:t>
            </a:r>
            <a:endPar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any point of the tab.</a:t>
            </a:r>
            <a:endParaRPr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4.26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Shoulder Belts attachment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zh-CN" sz="18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p:txBody>
      </p:sp>
      <p:pic>
        <p:nvPicPr>
          <p:cNvPr id="2" name="图片 1"/>
          <p:cNvPicPr>
            <a:picLocks noChangeAspect="1"/>
          </p:cNvPicPr>
          <p:nvPr>
            <p:custDataLst>
              <p:tags r:id="rId1"/>
            </p:custDataLst>
          </p:nvPr>
        </p:nvPicPr>
        <p:blipFill>
          <a:blip r:embed="rId2"/>
          <a:srcRect l="10634"/>
          <a:stretch>
            <a:fillRect/>
          </a:stretch>
        </p:blipFill>
        <p:spPr>
          <a:xfrm>
            <a:off x="911860" y="2061210"/>
            <a:ext cx="7882255" cy="1743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4.27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Anti Submarine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Belts attachment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4.28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Aerodynamic Device restriction</a:t>
            </a:r>
            <a:endPar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Any part of any Aerodynamic Device or Bodywork must meet Ch2</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2.1</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and Ch2-</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6.2</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endParaRPr lang="zh-CN" altLang="zh-CN" sz="1600" kern="0" dirty="0">
              <a:solidFill>
                <a:srgbClr val="FF0000"/>
              </a:solidFill>
              <a:effectLst/>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4.29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IA test restriction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Equivalent (higher) test velocities are only allowed to accommodate for a lower total testing mass, as long as the energy absorbed is 7350 J or more. If these requirements cannot be met, a team must use the standard IA.</a:t>
            </a:r>
            <a:endParaRPr lang="zh-CN" altLang="zh-CN" sz="1600" kern="0" dirty="0">
              <a:solidFill>
                <a:srgbClr val="FF0000"/>
              </a:solidFill>
              <a:effectLst/>
            </a:endParaRPr>
          </a:p>
        </p:txBody>
      </p:sp>
      <p:pic>
        <p:nvPicPr>
          <p:cNvPr id="2" name="图片 1"/>
          <p:cNvPicPr>
            <a:picLocks noChangeAspect="1"/>
          </p:cNvPicPr>
          <p:nvPr>
            <p:custDataLst>
              <p:tags r:id="rId1"/>
            </p:custDataLst>
          </p:nvPr>
        </p:nvPicPr>
        <p:blipFill>
          <a:blip r:embed="rId2"/>
          <a:srcRect l="9263"/>
          <a:stretch>
            <a:fillRect/>
          </a:stretch>
        </p:blipFill>
        <p:spPr>
          <a:xfrm>
            <a:off x="1703705" y="1988820"/>
            <a:ext cx="8478520" cy="1133475"/>
          </a:xfrm>
          <a:prstGeom prst="rect">
            <a:avLst/>
          </a:prstGeom>
        </p:spPr>
      </p:pic>
      <p:pic>
        <p:nvPicPr>
          <p:cNvPr id="3" name="图片 2"/>
          <p:cNvPicPr>
            <a:picLocks noChangeAspect="1"/>
          </p:cNvPicPr>
          <p:nvPr>
            <p:custDataLst>
              <p:tags r:id="rId3"/>
            </p:custDataLst>
          </p:nvPr>
        </p:nvPicPr>
        <p:blipFill>
          <a:blip r:embed="rId4"/>
          <a:srcRect t="11626" r="1810"/>
          <a:stretch>
            <a:fillRect/>
          </a:stretch>
        </p:blipFill>
        <p:spPr>
          <a:xfrm>
            <a:off x="838200" y="3122295"/>
            <a:ext cx="9577070" cy="6902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1919536" y="2276872"/>
            <a:ext cx="8035925" cy="2064819"/>
          </a:xfrm>
        </p:spPr>
        <p:txBody>
          <a:bodyPr>
            <a:noAutofit/>
          </a:bodyPr>
          <a:lstStyle/>
          <a:p>
            <a:pPr marL="0" indent="0" algn="ctr" fontAlgn="auto">
              <a:lnSpc>
                <a:spcPct val="100000"/>
              </a:lnSpc>
              <a:defRPr/>
            </a:pPr>
            <a:r>
              <a:rPr lang="en-US" sz="6000" dirty="0">
                <a:latin typeface="Times New Roman" panose="02020603050405020304" pitchFamily="18" charset="0"/>
                <a:ea typeface="黑体" panose="02010609060101010101" pitchFamily="49" charset="-122"/>
                <a:cs typeface="Times New Roman" panose="02020603050405020304" pitchFamily="18" charset="0"/>
              </a:rPr>
              <a:t>Changes in 2024 FSCC Rules(General&amp;CV)</a:t>
            </a:r>
            <a:endParaRPr lang="en-US" sz="60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4.30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SIS requirement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distance to the ground below the Lower Side Impact Structure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3.27.4</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&amp;Ch2-</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3.36.1</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its lowest point should be 75 mm or less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4.31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Definition of Bodywork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Bodywork – the outermost surface of the chassis or any fairing parts and covers.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4.32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Bodywork restriction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 any side view in front of the cockpit opening and outside the area defined in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Ch2-9</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all</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parts of the bodywork must have no external concave radii of curvatures. Any gaps between</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bodywork and other parts must be reduced to a minimum.</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4.33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Statement of Rollover protection envelope（</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Rollover protection envelope – Envelope of the primary structure and any additional structuresfixed to the primary structure which meet the minimum specification or</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equivalent</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Rollover protection envelope – the union of</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primary structure and any additional structures fixed to the primary structure whichmeet the minimum specification or equivalent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plane from the top of the main hoop to the top of the front hoop</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plane from the top of the main hoop to the rearmost structure orequivalent</a:t>
            </a:r>
            <a:endParaRPr lang="zh-CN" altLang="zh-CN" sz="1600" kern="0" dirty="0">
              <a:solidFill>
                <a:srgbClr val="FF0000"/>
              </a:solidFill>
              <a:effectLst/>
            </a:endParaRPr>
          </a:p>
        </p:txBody>
      </p:sp>
      <p:pic>
        <p:nvPicPr>
          <p:cNvPr id="3" name="图片 2"/>
          <p:cNvPicPr>
            <a:picLocks noChangeAspect="1"/>
          </p:cNvPicPr>
          <p:nvPr>
            <p:custDataLst>
              <p:tags r:id="rId1"/>
            </p:custDataLst>
          </p:nvPr>
        </p:nvPicPr>
        <p:blipFill>
          <a:blip r:embed="rId2"/>
          <a:stretch>
            <a:fillRect/>
          </a:stretch>
        </p:blipFill>
        <p:spPr>
          <a:xfrm>
            <a:off x="8688070" y="4796790"/>
            <a:ext cx="3338830" cy="117538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4.34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asymmetrical lay-up requirement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If an asymmetrical lay-up is used in the primary structure, the thinner skin must have athickness of at least 40 % of the thicker skin.</a:t>
            </a:r>
            <a:endParaRPr lang="zh-CN" altLang="zh-CN" sz="1600" kern="0" dirty="0">
              <a:solidFill>
                <a:srgbClr val="FF0000"/>
              </a:solidFill>
              <a:effectLst/>
            </a:endParaRPr>
          </a:p>
          <a:p>
            <a:pPr algn="l" latinLnBrk="0">
              <a:lnSpc>
                <a:spcPct val="100000"/>
              </a:lnSpc>
              <a:spcBef>
                <a:spcPts val="0"/>
              </a:spcBef>
              <a:spcAft>
                <a:spcPts val="0"/>
              </a:spcAft>
              <a:buFontTx/>
              <a:buNone/>
              <a:defRPr/>
            </a:pP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4.35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Other impact structures </a:t>
            </a:r>
            <a:r>
              <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requirement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Other impact structures, see Ch4-1.4.2, Ch5-</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5.4.2</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must be fully triangulated structures and consist of at least three steel tubes, see T3.2, on each side and rearward of the component that needs to be protected.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If the component projects outwards from the roll hoops to the side, the front of the component must also be protected.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The upper member must not be higher than 320 mm above the lowest inside chassis point between the front and main hoop.</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None/>
              <a:defRPr/>
            </a:pPr>
            <a:endParaRPr lang="zh-CN" altLang="zh-CN" sz="1600" kern="0" dirty="0">
              <a:solidFill>
                <a:srgbClr val="FF0000"/>
              </a:solidFill>
              <a:effectLst/>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4.36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restriction of IA attachment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IA may be attached to the AIP by a minimum of four 8 mm metric grade 8.8 bolts that</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are considered critical fasteners. Attachment(s) using adhesive</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must be able to carry a load of 60 kN in any direction</a:t>
            </a:r>
            <a:endParaRPr lang="zh-CN" altLang="zh-CN" sz="1600" kern="0" dirty="0">
              <a:solidFill>
                <a:srgbClr val="FF0000"/>
              </a:solidFill>
              <a:effectLst/>
            </a:endParaRPr>
          </a:p>
          <a:p>
            <a:pPr marL="0" indent="0" algn="l" latinLnBrk="0">
              <a:lnSpc>
                <a:spcPct val="100000"/>
              </a:lnSpc>
              <a:spcBef>
                <a:spcPts val="0"/>
              </a:spcBef>
              <a:spcAft>
                <a:spcPts val="0"/>
              </a:spcAft>
              <a:buNone/>
              <a:defRPr/>
            </a:pPr>
            <a:endParaRPr lang="zh-CN" altLang="zh-CN" sz="1600" kern="0" dirty="0">
              <a:solidFill>
                <a:srgbClr val="FF0000"/>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Body</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4.37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Shoulder harness bar bracing in SES</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5.4.4</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strength of any shoulder harness bar bracing tubes must be proven in the relevant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 of the team’s SES submission.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strength of any shoulder harness bar and bracing tubes must be proven in the relevant</a:t>
            </a:r>
            <a:endPar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tab of the team’s SES submission.</a:t>
            </a:r>
            <a:endPar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zh-CN" sz="1600" kern="0" dirty="0">
              <a:solidFill>
                <a:srgbClr val="FF0000"/>
              </a:solidFill>
              <a:effectLst/>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4.38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Jacks i</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 lifted position（</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Ch2-6.7.2</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 lifted position</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t</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he device(s) must not extend out of the area defined by the footprint of the four tires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None/>
              <a:defRPr/>
            </a:pPr>
            <a:endParaRPr lang="zh-CN" altLang="zh-CN" sz="1600" kern="0" dirty="0">
              <a:solidFill>
                <a:srgbClr val="FF0000"/>
              </a:solidFill>
              <a:effectLst/>
            </a:endParaRPr>
          </a:p>
          <a:p>
            <a:pPr algn="l" latinLnBrk="0">
              <a:lnSpc>
                <a:spcPct val="100000"/>
              </a:lnSpc>
              <a:spcBef>
                <a:spcPts val="0"/>
              </a:spcBef>
              <a:spcAft>
                <a:spcPts val="0"/>
              </a:spcAft>
              <a:defRPr/>
            </a:pPr>
            <a:r>
              <a:rPr sz="16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6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 lifted position</a:t>
            </a:r>
            <a:r>
              <a:rPr lang="en-US" altLang="zh-CN"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t</a:t>
            </a:r>
            <a:r>
              <a:rPr lang="zh-CN" alt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he device(s) must not extend out of the vehicles projected surface area.</a:t>
            </a:r>
            <a:endParaRPr lang="zh-CN" altLang="zh-CN" sz="1600" kern="0" dirty="0">
              <a:solidFill>
                <a:srgbClr val="FF0000"/>
              </a:solidFill>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Chassis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4.39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ground clearance with active suspension system</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6.2.1</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minimum static ground clearance of any portion of the vehicle, other than the tires,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including a driver, must be 30 mm.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minimum static ground clearance of any portion of the vehicle, other than the tires,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including a driver, must be 30 mm. If an active suspension system is installed, the static</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ground clearance is measured in the lowest adjustable position.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Chassis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4.40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steering rack requirement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6.5.4</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steering rack must be mechanically attached to the primary structure</a:t>
            </a:r>
            <a:r>
              <a:rPr lang="en-US" altLang="zh-CN"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steering rack must be mechanically attached to the primary structure and all stationary</a:t>
            </a:r>
            <a:endPar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parts must be within the rollover protection envelope</a:t>
            </a:r>
            <a:r>
              <a:rPr lang="en-US" altLang="zh-CN"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4.41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Break pedal material</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Ch2-7.1.8</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brake pedal</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must be fabricated from steel or aluminium or</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machined from steel, aluminium or titanium.</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latinLnBrk="0">
              <a:lnSpc>
                <a:spcPct val="100000"/>
              </a:lnSpc>
              <a:spcBef>
                <a:spcPts val="0"/>
              </a:spcBef>
              <a:spcAft>
                <a:spcPts val="0"/>
              </a:spcAft>
              <a:buNone/>
              <a:defRPr/>
            </a:pP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brake pedal, including pedal face, must be fabricated from steel or aluminium or</a:t>
            </a:r>
            <a:r>
              <a:rPr lang="en-US" altLang="zh-CN"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machined from steel, aluminium or titanium.</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Chassis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4.42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BOTS requirement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7.3.3</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brake over travel-switch must be a mechanical single pole, single throw switch, commonly known as a</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two-position switch, push-pull or flip type, it may consist of a series</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connection of switches.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BOTS must be a push-pull, push-rotate or flip type mechanical switch. It may consist of</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series connection of switches.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Electronic</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4.43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System status light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Any system status light(s), see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Ch2-7.4</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must meet the following requirements: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Black background.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Rectangular, triangular or near round shape.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Minimum illuminated surface of 15 cm2 with even luminous intensity.</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Clearly visible in very bright sunlight.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If LED lights are used without a diffuser, they must not be more than 20 mm apart.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If a single line of LED lights is used, the minimum length is 150 mm.</a:t>
            </a:r>
            <a:endParaRPr lang="zh-CN" altLang="zh-CN" sz="1600" kern="0" dirty="0">
              <a:solidFill>
                <a:srgbClr val="FF0000"/>
              </a:solidFill>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Chassis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4.44 A</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Break light requirement</a:t>
            </a:r>
            <a:r>
              <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7.4）</a:t>
            </a:r>
            <a:endPar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brake light must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be a red light.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be clearly visible from the rear.</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meet requirements according to T11.10.(</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System status light)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 side view the brake light must be oriented vertically and mounted between the wheel centerline and driver’s shoulder level. Viewed from the back it must be positioned approximately at the vehicle’s centerline.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Powertrain</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4.45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final drivetrain shield requirement</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final drivetrain shield must:</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Be made with solid material (not perforated)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Cover the chain or belt from the drive sprocket to the driven sprocket/chain wheel/belt </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 pulley</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Start and end no higher than parallel to the lowest point of the chain wheel/belt/pulley:</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 Cover the bottom of the chain or belt or rotating component when fuel, brake lines </a:t>
            </a:r>
            <a:r>
              <a:rPr 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Ch2-7.1.6</a:t>
            </a:r>
            <a:r>
              <a:rPr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control, pressurized, electrical components are located below</a:t>
            </a:r>
            <a:r>
              <a:rPr 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pPr>
              <a:defRPr/>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Catalog</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15779" name="Rectangle 3"/>
          <p:cNvSpPr>
            <a:spLocks noGrp="1" noChangeArrowheads="1"/>
          </p:cNvSpPr>
          <p:nvPr>
            <p:ph idx="1"/>
          </p:nvPr>
        </p:nvSpPr>
        <p:spPr>
          <a:xfrm>
            <a:off x="2063750" y="1590040"/>
            <a:ext cx="8056245" cy="3677920"/>
          </a:xfrm>
        </p:spPr>
        <p:txBody>
          <a:bodyPr>
            <a:noAutofit/>
          </a:bodyPr>
          <a:lstStyle/>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Driver Equipment</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General &amp; Administrative</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Document Requirements</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Technical Aspects</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Static Events</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Dynamic Events</a:t>
            </a:r>
            <a:endParaRPr lang="zh-CN"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Hybrid System</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4.46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Cylinder Material requirement</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a:t>
            </a:r>
            <a:r>
              <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10.1k）</a:t>
            </a:r>
            <a:endParaRPr lang="zh-CN" alt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2023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Cylinder Material – gas cylinders/tanks in a position 150 mm or less from an exhaust system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must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be m</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ade from metal</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FSCC Rules</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Cylinder Material – gas cylinders/tanks in a position 150 mm or less from an exhaust system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must meet one of the two:</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Made from metal</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Meet the thermal protection requirements of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Ch2-4.3.2</a:t>
            </a:r>
            <a:endParaRPr lang="zh-CN" altLang="zh-CN" sz="1600" kern="0" dirty="0">
              <a:solidFill>
                <a:srgbClr val="FF0000"/>
              </a:solidFill>
              <a:effectLst/>
            </a:endParaRPr>
          </a:p>
        </p:txBody>
      </p:sp>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Powertrain</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Powertrain</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4.47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Fuel lines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requirement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Ch4-</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Fuel lines between fuel tank and fuel rail and return lines must: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have reinforced rubber fuel lines with an abrasion protection with a fuel hose clamp which has a full 360◦ wrap, a nut and bolt system for tightening and rolled edges to prevent the clamp cutting into the hose, or</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have metal braided hoses with crimped-on or reusable, threaded fittings.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be rated for temperatures of at least 120 ◦C.</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 barbed connector design if a hose &amp; clamp style connection is used.</a:t>
            </a:r>
            <a:endParaRPr lang="zh-CN" altLang="en-US"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Electronic</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4.48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LV Batteries attachment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Ch2-</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12.7）</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FSAE_Rules_2023_V1  T9.2.1</a:t>
            </a:r>
            <a:r>
              <a:rPr lang="zh-CN" alt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 Low Voltage Batteries and onboard power supplies must be attached securely to the Chassis.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FSAE_Rules_202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_V1  T9.2.1</a:t>
            </a:r>
            <a:r>
              <a:rPr lang="zh-CN" alt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All Low Voltage Batteries and onboard power supplies must be securely mounted inside the Chassis below the height of the Shoulder Belt Mount </a:t>
            </a:r>
            <a:r>
              <a:rPr lang="en-US" altLang="zh-CN"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Ch2-5.4</a:t>
            </a:r>
            <a:endParaRPr lang="zh-CN" altLang="zh-CN" sz="1600" kern="0" dirty="0">
              <a:solidFill>
                <a:srgbClr val="FF0000"/>
              </a:solidFill>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Electronic</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4.49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：Shutdown buttons must be red</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Shutdown buttons must be red.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5.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Static Events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quality of the actual prototype will not be considered as part of the Business Plan Presentation judging.</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5.2 </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Penalty of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Business Plan Presentation</a:t>
            </a:r>
            <a:endPar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If the business model presented does not relate to one of the areas listed within Ch7-5.1, 15 penaltypoints will be deducted from the team’s Business Plan Presentation scoring.</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5.3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endParaRPr lang="en-US" altLang="zh-CN"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self-manufactured “fastener” is considered a “part”.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6.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Dynamic Events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damaged fuel tank will not be refilled</a:t>
            </a:r>
            <a:endPar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For Internal Combustion vehicles (IC):</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If damage or a potential environmental hazard (example - Fuel Tank leakage) exists, the Fuel Tank will not be refilled.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6.2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Ch7-</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8.22.3）</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vehicle that cannot measure fuel/energy used will receive zero points in efficiency.</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6.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Dynamic Events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6.3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Re-Runs</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re-run may be granted in following cases: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Usage of YELLOW FLAG in Autocross.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Usage of RED FLAG.</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Usage of RES to ensure safe conditions on the track or traceable signal loss of the RES.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After official’s decision due to technical or organizational issues.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team will be informed about a granted re-run either by a sign at the exit or by direct communication through an official.</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It is at the discretion of the team whether or not they accept the re-run. If the re-run is accepted, it must be executed immediately and the corresponding initial run is deleted.</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6.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Dynamic Events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6.4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team may be disqualified if their vehicle is too slow or being driven without proper control. A vehicle is considered to be too slow if the average speed, based on lap times, for two consecutive laps is below 8 m/s in dry conditions or below 5 m/s in wet or damp conditions.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7.0 </a:t>
            </a:r>
            <a:endParaRPr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组合 4"/>
          <p:cNvGrpSpPr/>
          <p:nvPr/>
        </p:nvGrpSpPr>
        <p:grpSpPr>
          <a:xfrm>
            <a:off x="767715" y="1988820"/>
            <a:ext cx="3561080" cy="1385570"/>
            <a:chOff x="6486" y="5626"/>
            <a:chExt cx="5608" cy="2182"/>
          </a:xfrm>
        </p:grpSpPr>
        <p:pic>
          <p:nvPicPr>
            <p:cNvPr id="3" name="图片 2"/>
            <p:cNvPicPr>
              <a:picLocks noChangeAspect="1"/>
            </p:cNvPicPr>
            <p:nvPr>
              <p:custDataLst>
                <p:tags r:id="rId1"/>
              </p:custDataLst>
            </p:nvPr>
          </p:nvPicPr>
          <p:blipFill>
            <a:blip r:embed="rId2"/>
            <a:srcRect r="-520" b="29890"/>
            <a:stretch>
              <a:fillRect/>
            </a:stretch>
          </p:blipFill>
          <p:spPr>
            <a:xfrm>
              <a:off x="6486" y="5626"/>
              <a:ext cx="5609" cy="1588"/>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6765" y="7214"/>
              <a:ext cx="4913" cy="595"/>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7.1 </a:t>
            </a: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Eligibility</a:t>
            </a:r>
            <a:endPar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FontTx/>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1.1 </a:t>
            </a: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Hybrid class is an extension of the CV class.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FontTx/>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FontTx/>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1.2 Hybrid vehicles will compete against / together with “regular” CV cars.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FontTx/>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lgn="l" latinLnBrk="0">
              <a:lnSpc>
                <a:spcPct val="100000"/>
              </a:lnSpc>
              <a:spcBef>
                <a:spcPts val="0"/>
              </a:spcBef>
              <a:spcAft>
                <a:spcPts val="0"/>
              </a:spcAft>
              <a:buFontTx/>
              <a:buNone/>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1.3 Unmodified FS-CV Vehicles are still eligible to run under FS hybrid rules.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1. </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Driver Equipment</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Limit of Fire resistant clothing</a:t>
            </a:r>
            <a:endParaRP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Fire resistant clothing must not be older than 10 years, recognisable since no FIA hologram label present.</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7.2 </a:t>
            </a:r>
            <a:r>
              <a:rPr lang="en-US" altLang="zh-CN"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Definitions</a:t>
            </a:r>
            <a:endParaRPr lang="zh-CN" altLang="zh-C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2.1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hybrid system must be a low voltage system,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Ch2-12</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is applied for all system</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components.</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2.2. If there is a conflict between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Ch2-12</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and the hybrid rules, the hybrid rules apply.</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2.3. Energy must be stored only in purely electrical energy storage systems such</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as batteries or supercapacitors. Other solutions, such as flywheels or</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compressed air energy storage are prohibited.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2.4. The HSC is defined as the energy storage system as per 2.3 (including the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AIR and overcurrent protection) that can be used to introduce energy into the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powertrain.</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2.5. Exception from Rule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Ch2-12.1.3</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The maximum permitted voltage for motor</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controller/inverters internal low power control signals is 75 VDC</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7.3 </a:t>
            </a:r>
            <a:r>
              <a:rPr lang="zh-CN"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Additional technical rules</a:t>
            </a:r>
            <a:endParaRPr lang="zh-CN"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3.1 A firewall must be present between the low voltage battery and the fuel tank.</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3.2. Hybrid cars have to be identified by an additional marking next to all three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vehicle numbers with the capital letters “HY” in Roman Sans-Serif characters</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least 75 mm high in white on a red background.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3.3. Hybrid components other than the LV battery must be positioned in the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surface envelope see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Ch2-3.3</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3.4. Rule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Ch2-7.</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11 applies to hybrid vehicles as well.</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3.5. Rule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Ch2-8.1</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applies to hybrid components as well</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6</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high current path of the hybrid system must meet Ch5-5.5.15.</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947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7.4 </a:t>
            </a:r>
            <a:r>
              <a:rPr lang="zh-CN"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Additional CV rules</a:t>
            </a:r>
            <a:endParaRPr lang="zh-CN"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4.1. The entirety of the CV - rules from the 2024 FSCC Rules apply.</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4.2. The hybrid system will be incorporated into the CV shutdown circuit.</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4.3. The HSC AIR must be part of the shutdown circuit in such a way that one side of the relay coil is directly incorporated into the shutdown circuit and the other side is supplied by the hybrid control system.</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4.4. Precharge circuits are allowed.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4.5. Ch5-2.1 applies also for hybrid vehicles.</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4.6. The hybrid system may only be deployed if the combustion engine is runningor when the starter button is pushed.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7.5 </a:t>
            </a:r>
            <a:r>
              <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Energy Storage Container</a:t>
            </a:r>
            <a:endPar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5.1. The HSC must comply with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Ch2-12.7</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rules.</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5.2. The HSC must comply with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Ch2-12.7.8</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regardless of chemistry type.</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The disconnection mechanism must be designed as an AIR internal to the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HSC, disconnecting the positive pole of the HSC. The AIR must be compliant</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with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Ch5-6</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.6.3 - solid state relays are not allowed.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The maximum weight of the active material within the HSC is 3 kg.</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If multiple HSCs are used, the total weight of the contained active material is</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limited to 3 kg.</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6</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The HSC must be removable to be inspected at scrutineering.</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7</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All electrical parts of the hybrid system must be IPxxB compliant when</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energized.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8</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Moving energy into the HSC from a different electrical storage system is</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prohibited.</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5.9. The HSC must be attached to the primary structure, see Ch2-3.3, and meet Ch5-6.5.9.</a:t>
            </a:r>
            <a:endParaRPr lang="zh-CN" alt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7.6 </a:t>
            </a:r>
            <a:r>
              <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Technical Documentation</a:t>
            </a:r>
            <a:endPar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6.1. The team has to submit a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HSF</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which contains the</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Hybrid system wiring diagram;</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Energy storage electrical and mechanical configuration;</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Used electrical actuators placement and mechanical drawings, power</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and rpm limits.</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6.2. The HS</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is subject to approval. The deadline is the same as for the ESF</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documents of the respective competitions.</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7.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Hybrid System</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7.7 </a:t>
            </a:r>
            <a:r>
              <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Additional inspection rules</a:t>
            </a:r>
            <a:endParaRP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7.1. Hybrid cars will follow the respective applicable CV procedure.</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7.2. Hybrid cars will have an additional HSC and HSD inspection during the CV</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scrutineering procedure.</a:t>
            </a: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7.</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It must be possible to easily determine the weight of the active material within</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HSC during inspection. For example: one battery cell has to be provided</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for weighing and it must be possible to determine the number of cells in the</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HSC</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 5"/>
          <p:cNvSpPr txBox="1"/>
          <p:nvPr/>
        </p:nvSpPr>
        <p:spPr>
          <a:xfrm>
            <a:off x="5845175" y="325755"/>
            <a:ext cx="4130675" cy="340360"/>
          </a:xfrm>
          <a:prstGeom prst="rect">
            <a:avLst/>
          </a:prstGeom>
          <a:noFill/>
        </p:spPr>
        <p:txBody>
          <a:bodyPr wrap="square" rtlCol="0">
            <a:noAutofit/>
          </a:bodyPr>
          <a:p>
            <a:endParaRPr lang="zh-CN" altLang="en-US"/>
          </a:p>
        </p:txBody>
      </p:sp>
      <p:sp>
        <p:nvSpPr>
          <p:cNvPr id="3" name="Rectangle 2"/>
          <p:cNvSpPr>
            <a:spLocks noGrp="1" noChangeArrowheads="1"/>
          </p:cNvSpPr>
          <p:nvPr>
            <p:ph type="title"/>
          </p:nvPr>
        </p:nvSpPr>
        <p:spPr>
          <a:xfrm>
            <a:off x="1919605" y="1399540"/>
            <a:ext cx="8035925" cy="4525010"/>
          </a:xfrm>
        </p:spPr>
        <p:txBody>
          <a:bodyPr>
            <a:noAutofit/>
          </a:bodyPr>
          <a:p>
            <a:pPr marL="0" indent="0" algn="l" fontAlgn="auto">
              <a:lnSpc>
                <a:spcPct val="100000"/>
              </a:lnSpc>
              <a:defRPr/>
            </a:pPr>
            <a:r>
              <a:rPr lang="en-US" sz="3600" dirty="0">
                <a:latin typeface="Times New Roman" panose="02020603050405020304" pitchFamily="18" charset="0"/>
                <a:ea typeface="黑体" panose="02010609060101010101" pitchFamily="49" charset="-122"/>
                <a:cs typeface="Times New Roman" panose="02020603050405020304" pitchFamily="18" charset="0"/>
              </a:rPr>
              <a:t>The Rules of Electrical Vehicle(FSEC) are </a:t>
            </a:r>
            <a:r>
              <a:rPr 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fully</a:t>
            </a:r>
            <a:r>
              <a:rPr lang="en-US" sz="3600" dirty="0">
                <a:latin typeface="Times New Roman" panose="02020603050405020304" pitchFamily="18" charset="0"/>
                <a:ea typeface="黑体" panose="02010609060101010101" pitchFamily="49" charset="-122"/>
                <a:cs typeface="Times New Roman" panose="02020603050405020304" pitchFamily="18" charset="0"/>
              </a:rPr>
              <a:t> based on </a:t>
            </a:r>
            <a:r>
              <a:rPr 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FS Rules v1.1</a:t>
            </a:r>
            <a:r>
              <a:rPr lang="en-US" sz="3600" dirty="0">
                <a:latin typeface="Times New Roman" panose="02020603050405020304" pitchFamily="18" charset="0"/>
                <a:ea typeface="黑体" panose="02010609060101010101" pitchFamily="49" charset="-122"/>
                <a:cs typeface="Times New Roman" panose="02020603050405020304" pitchFamily="18" charset="0"/>
              </a:rPr>
              <a:t>, and teams can directly refer to FS Rules EV (Page.82-99).</a:t>
            </a:r>
            <a:br>
              <a:rPr lang="en-US" sz="3600" dirty="0">
                <a:latin typeface="Times New Roman" panose="02020603050405020304" pitchFamily="18" charset="0"/>
                <a:ea typeface="黑体" panose="02010609060101010101" pitchFamily="49" charset="-122"/>
                <a:cs typeface="Times New Roman" panose="02020603050405020304" pitchFamily="18" charset="0"/>
              </a:rPr>
            </a:br>
            <a:br>
              <a:rPr lang="en-US" sz="3600" dirty="0">
                <a:latin typeface="Times New Roman" panose="02020603050405020304" pitchFamily="18" charset="0"/>
                <a:ea typeface="黑体" panose="02010609060101010101" pitchFamily="49" charset="-122"/>
                <a:cs typeface="Times New Roman" panose="02020603050405020304" pitchFamily="18" charset="0"/>
              </a:rPr>
            </a:br>
            <a:r>
              <a:rPr lang="en-US" sz="3600" dirty="0">
                <a:latin typeface="Times New Roman" panose="02020603050405020304" pitchFamily="18" charset="0"/>
                <a:ea typeface="黑体" panose="02010609060101010101" pitchFamily="49" charset="-122"/>
                <a:cs typeface="Times New Roman" panose="02020603050405020304" pitchFamily="18" charset="0"/>
              </a:rPr>
              <a:t>The link of FS Rules:</a:t>
            </a:r>
            <a:br>
              <a:rPr lang="en-US" sz="3600" dirty="0">
                <a:latin typeface="Times New Roman" panose="02020603050405020304" pitchFamily="18" charset="0"/>
                <a:ea typeface="黑体" panose="02010609060101010101" pitchFamily="49" charset="-122"/>
                <a:cs typeface="Times New Roman" panose="02020603050405020304" pitchFamily="18" charset="0"/>
              </a:rPr>
            </a:br>
            <a:r>
              <a:rPr lang="en-US" sz="3600" dirty="0">
                <a:latin typeface="Times New Roman" panose="02020603050405020304" pitchFamily="18" charset="0"/>
                <a:ea typeface="黑体" panose="02010609060101010101" pitchFamily="49" charset="-122"/>
                <a:cs typeface="Times New Roman" panose="02020603050405020304" pitchFamily="18" charset="0"/>
              </a:rPr>
              <a:t>https://www.formulastudent.de/fsg/rules/</a:t>
            </a:r>
            <a:endParaRPr 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1919536" y="2276872"/>
            <a:ext cx="8035925" cy="2064819"/>
          </a:xfrm>
        </p:spPr>
        <p:txBody>
          <a:bodyPr>
            <a:noAutofit/>
          </a:bodyPr>
          <a:lstStyle/>
          <a:p>
            <a:pPr marL="0" indent="0" algn="ctr" fontAlgn="auto">
              <a:lnSpc>
                <a:spcPct val="100000"/>
              </a:lnSpc>
              <a:defRPr/>
            </a:pPr>
            <a:r>
              <a:rPr lang="en-US" sz="6000" dirty="0">
                <a:latin typeface="Times New Roman" panose="02020603050405020304" pitchFamily="18" charset="0"/>
                <a:ea typeface="黑体" panose="02010609060101010101" pitchFamily="49" charset="-122"/>
                <a:cs typeface="Times New Roman" panose="02020603050405020304" pitchFamily="18" charset="0"/>
              </a:rPr>
              <a:t>Changes in 2024 </a:t>
            </a:r>
            <a:br>
              <a:rPr lang="en-US" sz="6000" dirty="0">
                <a:latin typeface="Times New Roman" panose="02020603050405020304" pitchFamily="18" charset="0"/>
                <a:ea typeface="黑体" panose="02010609060101010101" pitchFamily="49" charset="-122"/>
                <a:cs typeface="Times New Roman" panose="02020603050405020304" pitchFamily="18" charset="0"/>
              </a:rPr>
            </a:br>
            <a:r>
              <a:rPr lang="en-US" sz="6000" dirty="0">
                <a:latin typeface="Times New Roman" panose="02020603050405020304" pitchFamily="18" charset="0"/>
                <a:ea typeface="黑体" panose="02010609060101010101" pitchFamily="49" charset="-122"/>
                <a:cs typeface="Times New Roman" panose="02020603050405020304" pitchFamily="18" charset="0"/>
              </a:rPr>
              <a:t>FSAC Rules</a:t>
            </a:r>
            <a:endParaRPr lang="en-US" sz="6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p:cNvSpPr txBox="1"/>
          <p:nvPr/>
        </p:nvSpPr>
        <p:spPr>
          <a:xfrm>
            <a:off x="5845175" y="325755"/>
            <a:ext cx="4130675" cy="340360"/>
          </a:xfrm>
          <a:prstGeom prst="rect">
            <a:avLst/>
          </a:prstGeom>
          <a:noFill/>
        </p:spPr>
        <p:txBody>
          <a:bodyPr wrap="square" rtlCol="0">
            <a:noAutofit/>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pPr>
              <a:defRPr/>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Catalog</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15779" name="Rectangle 3"/>
          <p:cNvSpPr>
            <a:spLocks noGrp="1" noChangeArrowheads="1"/>
          </p:cNvSpPr>
          <p:nvPr>
            <p:ph idx="1"/>
          </p:nvPr>
        </p:nvSpPr>
        <p:spPr>
          <a:xfrm>
            <a:off x="2063750" y="1590040"/>
            <a:ext cx="8056245" cy="3677920"/>
          </a:xfrm>
        </p:spPr>
        <p:txBody>
          <a:bodyPr>
            <a:noAutofit/>
          </a:bodyPr>
          <a:lstStyle/>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Administrative Regulations</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General Technical Requirements</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Technical Inspections</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a:p>
            <a:pPr marL="617220" indent="-617220">
              <a:buFont typeface="+mj-lt"/>
              <a:buAutoNum type="arabicPeriod"/>
              <a:defRPr/>
            </a:pPr>
            <a:r>
              <a:rPr lang="en-US" altLang="zh-CN" dirty="0">
                <a:latin typeface="Times New Roman" panose="02020603050405020304" pitchFamily="18" charset="0"/>
                <a:ea typeface="Times New Roman" panose="02020603050405020304" pitchFamily="18" charset="0"/>
                <a:cs typeface="Times New Roman" panose="02020603050405020304" pitchFamily="18" charset="0"/>
              </a:rPr>
              <a:t>Dynamic Events</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1.</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Administrative Regulations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1.1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Limits on the total number of ESO and ASR</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The sum of registered ASRs and ESOs must not exceed four persons.</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indent="0" latinLnBrk="0">
              <a:lnSpc>
                <a:spcPct val="100000"/>
              </a:lnSpc>
              <a:spcBef>
                <a:spcPts val="0"/>
              </a:spcBef>
              <a:spcAft>
                <a:spcPts val="0"/>
              </a:spcAft>
              <a:buNone/>
              <a:defRPr/>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rPr>
              <a:t>General &amp; Administrative</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ensor covers</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nstall</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&amp;</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remov</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 requirement</a:t>
            </a:r>
            <a:endPar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Installing and removing protective sensor covers, if approved during technical inspection.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GB"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GB"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General Penalties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Rule violations result in at least 20 penalty points, unless explicitly defined otherwise. The penalty points will be deducted from the team’s overall score.</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Overall penalties apply to CV, EV and DC score, except for penalties concerning events which are not part of the respective class or cup.</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latinLnBrk="0">
              <a:lnSpc>
                <a:spcPct val="100000"/>
              </a:lnSpc>
              <a:spcBef>
                <a:spcPts val="0"/>
              </a:spcBef>
              <a:spcAft>
                <a:spcPts val="0"/>
              </a:spcAft>
              <a:buNone/>
              <a:defRPr/>
            </a:pP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General Technical Requirements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2.1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Added conditions to enter the AS Finished</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The status of the AS must be determined according to the flowchart on the right.</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a:lnSpc>
                <a:spcPct val="125000"/>
              </a:lnSpc>
              <a:buFontTx/>
            </a:pPr>
            <a:endParaRPr lang="zh-CN" altLang="en-US"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5" name="图片 4"/>
          <p:cNvPicPr>
            <a:picLocks noChangeAspect="1"/>
          </p:cNvPicPr>
          <p:nvPr/>
        </p:nvPicPr>
        <p:blipFill>
          <a:blip r:embed="rId1"/>
          <a:stretch>
            <a:fillRect/>
          </a:stretch>
        </p:blipFill>
        <p:spPr>
          <a:xfrm>
            <a:off x="335280" y="2637155"/>
            <a:ext cx="5097780" cy="2656205"/>
          </a:xfrm>
          <a:prstGeom prst="rect">
            <a:avLst/>
          </a:prstGeom>
        </p:spPr>
      </p:pic>
      <p:pic>
        <p:nvPicPr>
          <p:cNvPr id="3" name="图片 2"/>
          <p:cNvPicPr>
            <a:picLocks noChangeAspect="1"/>
          </p:cNvPicPr>
          <p:nvPr/>
        </p:nvPicPr>
        <p:blipFill>
          <a:blip r:embed="rId2"/>
          <a:stretch>
            <a:fillRect/>
          </a:stretch>
        </p:blipFill>
        <p:spPr>
          <a:xfrm>
            <a:off x="5878830" y="2708910"/>
            <a:ext cx="5786120" cy="258191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General Technical Requirements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2.2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ASSI visibility requirements</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At least one ASSI must be visible from any angle of the vehicle from a point 1.60 m vertically from ground level, within 3 m horizontal radius from the top of the main hoop.</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algn="l" latinLnBrk="0">
              <a:lnSpc>
                <a:spcPct val="100000"/>
              </a:lnSpc>
              <a:spcBef>
                <a:spcPts val="0"/>
              </a:spcBef>
              <a:spcAft>
                <a:spcPts val="0"/>
              </a:spcAft>
              <a:buFontTx/>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2.3 Add：Requirements for task selection</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It must be possible to select any mission without the use of an external device.</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General Technical Requirements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2.4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Location requirements for ASB components</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All parts of the ASB must be located within the rollover protection envelope, see T1.1.16.</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algn="l">
              <a:lnSpc>
                <a:spcPct val="100000"/>
              </a:lnSpc>
              <a:spcBef>
                <a:spcPts val="0"/>
              </a:spcBef>
              <a:spcAft>
                <a:spcPts val="0"/>
              </a:spcAft>
              <a:buFontTx/>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2.5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：ESB deceleration requirements</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average deceleration must be greater than </a:t>
            </a:r>
            <a:r>
              <a:rPr lang="en-US" sz="1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8 m/s2</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under dry track conditions.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The average deceleration must be greater than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1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10 m/s2</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under dry track conditions.</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gn="l">
              <a:lnSpc>
                <a:spcPct val="100000"/>
              </a:lnSpc>
              <a:spcBef>
                <a:spcPts val="0"/>
              </a:spcBef>
              <a:spcAft>
                <a:spcPts val="0"/>
              </a:spcAft>
              <a:buFontTx/>
              <a:buNone/>
              <a:defRPr/>
            </a:pP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endParaRPr lang="zh-CN" altLang="en-US"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3.</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Inspections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42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3.1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Allows installation and removal of the sensor protective cover</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After technical inspection, the only modifications permitted to the vehicle are:</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algn="just">
              <a:lnSpc>
                <a:spcPct val="125000"/>
              </a:lnSpc>
              <a:buFontTx/>
              <a:buNone/>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Installing and removing protective sensor covers, if approved during technical inspection.</a:t>
            </a:r>
            <a:endParaRPr lang="en-US" altLang="zh-CN" sz="14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algn="l">
              <a:lnSpc>
                <a:spcPct val="100000"/>
              </a:lnSpc>
              <a:spcBef>
                <a:spcPts val="0"/>
              </a:spcBef>
              <a:spcAft>
                <a:spcPts val="0"/>
              </a:spcAft>
              <a:buFontTx/>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3.2 </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Modified</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aximum safety distance of </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rake test</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During the brake test, the vehicle must accelerate in autonomous mode up to at least 40 km/h within 20 m. From the point where the RES is triggered, the vehicle must come to a safe stop within a maximum distance of </a:t>
            </a:r>
            <a:r>
              <a:rPr lang="en-US" sz="1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10 m</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atinLnBrk="0">
              <a:lnSpc>
                <a:spcPct val="100000"/>
              </a:lnSpc>
              <a:spcBef>
                <a:spcPts val="0"/>
              </a:spcBef>
              <a:spcAft>
                <a:spcPts val="0"/>
              </a:spcAf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202</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FSAC Rules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latinLnBrk="0">
              <a:lnSpc>
                <a:spcPct val="100000"/>
              </a:lnSpc>
              <a:spcBef>
                <a:spcPts val="0"/>
              </a:spcBef>
              <a:spcAft>
                <a:spcPts val="0"/>
              </a:spcAft>
              <a:buNone/>
              <a:defRPr/>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During the brake test, the vehicle must accelerate in autonomous mode up to at least 40 km/h within 20 m. From the point where the RES is triggered, the vehicle must come to a safe stop within a maximum distance of </a:t>
            </a:r>
            <a:r>
              <a:rPr lang="en-US" sz="18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8.5 m</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endParaRPr lang="zh-CN" altLang="en-US"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Dynamic Events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42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4.1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requirement to re-run due to loss of RES signal</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buFontTx/>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If a traceable signal loss of the RES appears and doubtless proof can be brought by the team that it is was not self-inflicted, a re-run may be granted for the respective autonomous run, if the officials are notified before the affected dynamic event closes. The data logger data must be uploaded before notifying the officials.</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4.2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 requirement to re-run </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 re-run may be granted in following cases:</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457200" lvl="1" indent="457200" algn="l">
              <a:lnSpc>
                <a:spcPct val="125000"/>
              </a:lnSpc>
              <a:buSzTx/>
              <a:buFontTx/>
              <a:buNone/>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 Usage of YELLOW FLAG in Autocross.</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algn="l">
              <a:lnSpc>
                <a:spcPct val="125000"/>
              </a:lnSpc>
              <a:buSzTx/>
              <a:buFontTx/>
              <a:buNone/>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Usage of RED FLAG.</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457200" algn="l">
              <a:lnSpc>
                <a:spcPct val="125000"/>
              </a:lnSpc>
              <a:buSzTx/>
              <a:buFontTx/>
              <a:buNone/>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 Usage of RES to ensure safe conditions on the track or traceable signal loss of the RES according to D2.7.</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457200" algn="l">
              <a:lnSpc>
                <a:spcPct val="125000"/>
              </a:lnSpc>
              <a:buSzTx/>
              <a:buFontTx/>
              <a:buNone/>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sym typeface="+mn-ea"/>
              </a:rPr>
              <a:t> - After official’s decision due to technical or organizational issues</a:t>
            </a:r>
            <a:endParaRPr lang="en-US" altLang="zh-CN" sz="14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endParaRPr>
          </a:p>
          <a:p>
            <a:pPr marL="0" indent="0" algn="just">
              <a:lnSpc>
                <a:spcPct val="125000"/>
              </a:lnSpc>
              <a:buFontTx/>
              <a:buNone/>
            </a:pP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algn="just">
              <a:lnSpc>
                <a:spcPct val="125000"/>
              </a:lnSpc>
              <a:buFontTx/>
            </a:pPr>
            <a:endParaRPr lang="zh-CN" altLang="en-US"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Dynamic Events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s</a:t>
            </a:r>
            <a:endParaRPr 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835" y="1557020"/>
            <a:ext cx="10644505" cy="42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4.3 Del</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Limits for unlabeled cones</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The acceleration track is a straight line with a length of 75 m from starting line to finish line. The track is at least 3 m wide. Cones are placed along the track at intervals of about 5 m.</a:t>
            </a:r>
            <a:r>
              <a:rPr lang="en-US" altLang="zh-CN" sz="1800" b="0" strike="sngStrike"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Cone locations are not marked on the pavement.</a:t>
            </a:r>
            <a:endParaRPr lang="en-US" altLang="zh-CN" sz="1800" b="0" strike="sngStrike"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algn="just">
              <a:lnSpc>
                <a:spcPct val="125000"/>
              </a:lnSpc>
              <a:buNone/>
            </a:pPr>
            <a:endParaRPr lang="en-US" altLang="zh-CN" b="0" strike="sngStrike"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a:p>
            <a:pPr marL="0" indent="0" latinLnBrk="0">
              <a:lnSpc>
                <a:spcPct val="100000"/>
              </a:lnSpc>
              <a:spcBef>
                <a:spcPts val="0"/>
              </a:spcBef>
              <a:spcAft>
                <a:spcPts val="0"/>
              </a:spcAft>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4.4 Add</a:t>
            </a:r>
            <a:r>
              <a:rPr lang="zh-CN" altLang="en-US" kern="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Maximum time to enter AS Finished</a:t>
            </a: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lnSpc>
                <a:spcPct val="125000"/>
              </a:lnSpc>
            </a:pP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An Unsafe Stop (USS) is defined as not stopping within the specified area and/or not entering the finish-state described in T14.9 </a:t>
            </a:r>
            <a:r>
              <a:rPr lang="en-US" altLang="zh-CN" sz="1800" b="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sym typeface="+mn-ea"/>
              </a:rPr>
              <a:t>within 30 s</a:t>
            </a:r>
            <a:r>
              <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rPr>
              <a:t> after stopping during autonomous running.</a:t>
            </a:r>
            <a:endParaRPr lang="en-US" altLang="zh-CN" sz="1800" b="0" dirty="0">
              <a:solidFill>
                <a:schemeClr val="tx1"/>
              </a:solidFill>
              <a:effectLst/>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570730" y="2975610"/>
            <a:ext cx="3050540" cy="90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a:buFontTx/>
              <a:buNone/>
              <a:defRPr/>
            </a:pPr>
            <a:r>
              <a:rPr lang="en-US" altLang="zh-CN" sz="6600" b="0" kern="0" dirty="0">
                <a:ln w="0"/>
                <a:solidFill>
                  <a:schemeClr val="tx1"/>
                </a:solidFill>
                <a:effectLst/>
              </a:rPr>
              <a:t>The End</a:t>
            </a:r>
            <a:endParaRPr lang="en-US" altLang="zh-CN" sz="6600" b="0" kern="0" dirty="0">
              <a:ln w="0"/>
              <a:solidFill>
                <a:schemeClr val="tx1"/>
              </a:soli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Document Requirements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450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Vehicle Status Video</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VSV</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requirements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 teams must submit a video showing the vehicle driving prior to the competition. The video must be submitted before the deadline specified in the competition handbook.</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video must show the following sequences in the described order:</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Standing still</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360◦ video around the vehicle (close up, may overlap with the following two bullet</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[EV ONLY] Activate TS</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[CV ONLY] Start engine</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Straight driving, minimum distance is 30 m, minimum speed is 10 km/h for vehicles</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with driver</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Full stop</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180</a:t>
            </a:r>
            <a:r>
              <a:rPr lang="zh-CN" sz="1400" b="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cornering</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Straight driving back to start point, minimum speed is 10 km/h for vehicles with driver</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Standing still</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Document Requirements</a:t>
            </a:r>
            <a:endPar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838200" y="1557020"/>
            <a:ext cx="10644505" cy="450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latinLnBrk="0">
              <a:lnSpc>
                <a:spcPct val="100000"/>
              </a:lnSpc>
              <a:spcBef>
                <a:spcPts val="0"/>
              </a:spcBef>
              <a:spcAft>
                <a:spcPts val="0"/>
              </a:spcAft>
              <a:buFontTx/>
              <a:buNone/>
              <a:defRPr/>
            </a:pPr>
            <a:r>
              <a:rPr 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Vehicle Status Video</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VSV</a:t>
            </a:r>
            <a:r>
              <a:rPr lang="zh-CN" altLang="en-US"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requirements</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video must fulfill the following criteria:</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Continuous video from a third person view - no assembled sequences</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Vehicle must be clearly visible (light, video resolution, frames and frequency)</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Vehicle must run under its own power</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Vehicle must be presented in ready-to-race conditions incl. body work</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No crossing in front of the vehicle after [EV ONLY] TS activated / [CV ONLY] engine</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started</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[EV ONLY] Tractive System Active Light (TSAL), and brake light, must be clearly visible in the video</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[EV ONLY] Ready-to-drive (R2D) sound must be audible in the video</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Must not exceed a length of 60 seconds. File size may be limited, see the competition</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handbook.</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latinLnBrk="0">
              <a:lnSpc>
                <a:spcPct val="100000"/>
              </a:lnSpc>
              <a:spcBef>
                <a:spcPts val="0"/>
              </a:spcBef>
              <a:spcAft>
                <a:spcPts val="0"/>
              </a:spcAft>
              <a:defRPr/>
            </a:pPr>
            <a:r>
              <a:rPr sz="1400" b="0" dirty="0">
                <a:effectLst/>
                <a:latin typeface="Times New Roman" panose="02020603050405020304" pitchFamily="18" charset="0"/>
                <a:ea typeface="Times New Roman" panose="02020603050405020304" pitchFamily="18" charset="0"/>
                <a:cs typeface="Times New Roman" panose="02020603050405020304" pitchFamily="18" charset="0"/>
              </a:rPr>
              <a:t>File format must be common e.g. avi, mpg, mp4, wmv</a:t>
            </a:r>
            <a:endParaRP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If a team receives a “fail” for its video prior to the VSV deadline, the video will be treated as not submitted. A new submission is possible afterwards. </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0" algn="l" latinLnBrk="0">
              <a:lnSpc>
                <a:spcPct val="100000"/>
              </a:lnSpc>
              <a:spcBef>
                <a:spcPts val="0"/>
              </a:spcBef>
              <a:spcAft>
                <a:spcPts val="0"/>
              </a:spcAft>
              <a:defRPr/>
            </a:pPr>
            <a:r>
              <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 team which uploads a VSV with a previous year vehicle will be de-registered from the competition.</a:t>
            </a:r>
            <a:endParaRPr lang="zh-CN" alt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defRPr/>
            </a:pP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zh-CN" altLang="en-US"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Technical Aspects</a:t>
            </a:r>
            <a:r>
              <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rPr>
              <a:t>-Body</a:t>
            </a:r>
            <a:endParaRPr lang="en-US" altLang="zh-CN" sz="36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Rectangle 3"/>
          <p:cNvSpPr txBox="1">
            <a:spLocks noChangeArrowheads="1"/>
          </p:cNvSpPr>
          <p:nvPr/>
        </p:nvSpPr>
        <p:spPr bwMode="auto">
          <a:xfrm>
            <a:off x="838200" y="1557020"/>
            <a:ext cx="10644505" cy="307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lstStyle>
            <a:lvl1pPr marL="273050" indent="-273050" algn="l" defTabSz="875030" rtl="0" eaLnBrk="0" fontAlgn="base" hangingPunct="0">
              <a:lnSpc>
                <a:spcPct val="90000"/>
              </a:lnSpc>
              <a:spcBef>
                <a:spcPct val="45000"/>
              </a:spcBef>
              <a:spcAft>
                <a:spcPct val="5000"/>
              </a:spcAft>
              <a:buClr>
                <a:srgbClr val="00E0E0"/>
              </a:buClr>
              <a:buSzPct val="140000"/>
              <a:buChar char="•"/>
              <a:defRPr kumimoji="1" sz="2400" b="1">
                <a:solidFill>
                  <a:schemeClr val="tx2"/>
                </a:solidFill>
                <a:effectLst>
                  <a:outerShdw blurRad="38100" dist="38100" dir="2700000" algn="tl">
                    <a:srgbClr val="C0C0C0"/>
                  </a:outerShdw>
                </a:effectLst>
                <a:latin typeface="+mn-lt"/>
                <a:ea typeface="+mn-ea"/>
                <a:cs typeface="+mn-cs"/>
              </a:defRPr>
            </a:lvl1pPr>
            <a:lvl2pPr marL="728980" indent="-180975" algn="l" defTabSz="875030" rtl="0" eaLnBrk="0" fontAlgn="base" hangingPunct="0">
              <a:lnSpc>
                <a:spcPct val="90000"/>
              </a:lnSpc>
              <a:spcBef>
                <a:spcPct val="0"/>
              </a:spcBef>
              <a:spcAft>
                <a:spcPct val="0"/>
              </a:spcAft>
              <a:buClr>
                <a:schemeClr val="tx2"/>
              </a:buClr>
              <a:buSzPct val="100000"/>
              <a:buChar char="-"/>
              <a:defRPr kumimoji="1" sz="1900" b="1">
                <a:solidFill>
                  <a:schemeClr val="tx2"/>
                </a:solidFill>
                <a:effectLst>
                  <a:outerShdw blurRad="38100" dist="38100" dir="2700000" algn="tl">
                    <a:srgbClr val="C0C0C0"/>
                  </a:outerShdw>
                </a:effectLst>
                <a:latin typeface="+mj-lt"/>
                <a:ea typeface="+mn-ea"/>
              </a:defRPr>
            </a:lvl2pPr>
            <a:lvl3pPr marL="1003300" indent="92075" algn="l" defTabSz="875030" rtl="0" eaLnBrk="0" fontAlgn="base" hangingPunct="0">
              <a:spcBef>
                <a:spcPct val="20000"/>
              </a:spcBef>
              <a:spcAft>
                <a:spcPct val="0"/>
              </a:spcAft>
              <a:buChar char="•"/>
              <a:defRPr kumimoji="1" sz="2400">
                <a:solidFill>
                  <a:schemeClr val="tx1"/>
                </a:solidFill>
                <a:latin typeface="Times New Roman" panose="02020603050405020304" pitchFamily="18" charset="0"/>
                <a:ea typeface="+mn-ea"/>
              </a:defRPr>
            </a:lvl3pPr>
            <a:lvl4pPr marL="2098675" indent="-822325"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4pPr>
            <a:lvl5pPr marL="4562475" indent="182880" algn="l" defTabSz="875030" rtl="0" eaLnBrk="0" fontAlgn="base" hangingPunct="0">
              <a:spcBef>
                <a:spcPct val="20000"/>
              </a:spcBef>
              <a:spcAft>
                <a:spcPct val="0"/>
              </a:spcAft>
              <a:buChar char="»"/>
              <a:defRPr kumimoji="1" sz="2000">
                <a:solidFill>
                  <a:schemeClr val="tx1"/>
                </a:solidFill>
                <a:latin typeface="Times New Roman" panose="02020603050405020304" pitchFamily="18" charset="0"/>
                <a:ea typeface="+mn-ea"/>
              </a:defRPr>
            </a:lvl5pPr>
            <a:lvl6pPr marL="50196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6pPr>
            <a:lvl7pPr marL="54768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7pPr>
            <a:lvl8pPr marL="59340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8pPr>
            <a:lvl9pPr marL="6391275" indent="182880" algn="l" defTabSz="875030" rtl="0" fontAlgn="base">
              <a:spcBef>
                <a:spcPct val="20000"/>
              </a:spcBef>
              <a:spcAft>
                <a:spcPct val="0"/>
              </a:spcAft>
              <a:buChar char="»"/>
              <a:defRPr kumimoji="1" sz="2000">
                <a:solidFill>
                  <a:schemeClr val="tx1"/>
                </a:solidFill>
                <a:latin typeface="Times New Roman" panose="02020603050405020304" pitchFamily="18" charset="0"/>
                <a:ea typeface="+mn-ea"/>
              </a:defRPr>
            </a:lvl9pPr>
          </a:lstStyle>
          <a:p>
            <a:pPr marL="0" indent="0" latinLnBrk="0">
              <a:lnSpc>
                <a:spcPct val="100000"/>
              </a:lnSpc>
              <a:spcBef>
                <a:spcPts val="0"/>
              </a:spcBef>
              <a:spcAft>
                <a:spcPts val="0"/>
              </a:spcAft>
              <a:buNone/>
              <a:defRPr/>
            </a:pP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4.1 </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Del: </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Requirements of </a:t>
            </a:r>
            <a:r>
              <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additional braces on main hoop</a:t>
            </a:r>
            <a:endParaRPr lang="en-US" sz="24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lvl="0" algn="l" latinLnBrk="0">
              <a:lnSpc>
                <a:spcPct val="100000"/>
              </a:lnSpc>
              <a:spcBef>
                <a:spcPts val="0"/>
              </a:spcBef>
              <a:spcAft>
                <a:spcPts val="0"/>
              </a:spcAft>
              <a:defRPr/>
            </a:pPr>
            <a:r>
              <a:rPr lang="zh-CN" altLang="en-US"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If there are any components outside the Primary Structure Envelope and are connected to the main hoop brace, then additional diagonal braces must be added to carry the bending loads on the main hoop brace when a rollover accident happened. The Primary Structure Envelope is a volume enclosed by multiple tangent planes, each of which follows the exact outline of the Primary Structure Frame Members.</a:t>
            </a:r>
            <a:endParaRPr lang="zh-CN" altLang="en-US" sz="18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COMMONDATA" val="eyJoZGlkIjoiYTI5ODFiZTQ4OTc5MjYxNWYzNGE1OTEwYzk5NGU1MzcifQ=="/>
  <p:tag name="commondata" val="eyJoZGlkIjoiZmUxNzI0MjhlY2Y5NDM3OGIyZTM0MGZkOGM0YmZhMW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29853</Words>
  <Application>WPS 演示</Application>
  <PresentationFormat>宽屏</PresentationFormat>
  <Paragraphs>694</Paragraphs>
  <Slides>66</Slides>
  <Notes>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66</vt:i4>
      </vt:variant>
    </vt:vector>
  </HeadingPairs>
  <TitlesOfParts>
    <vt:vector size="80" baseType="lpstr">
      <vt:lpstr>Arial</vt:lpstr>
      <vt:lpstr>宋体</vt:lpstr>
      <vt:lpstr>Wingdings</vt:lpstr>
      <vt:lpstr>Times New Roman</vt:lpstr>
      <vt:lpstr>黑体</vt:lpstr>
      <vt:lpstr>Arial Narrow</vt:lpstr>
      <vt:lpstr>微软雅黑</vt:lpstr>
      <vt:lpstr>Arial Unicode MS</vt:lpstr>
      <vt:lpstr>等线 Light</vt:lpstr>
      <vt:lpstr>Calibri Light</vt:lpstr>
      <vt:lpstr>等线</vt:lpstr>
      <vt:lpstr>Calibri</vt:lpstr>
      <vt:lpstr>Office 主题​​</vt:lpstr>
      <vt:lpstr>1_Office 主题​​</vt:lpstr>
      <vt:lpstr>Changes in 2024 FSCC Rules(General&amp;CV)</vt:lpstr>
      <vt:lpstr>2024 FSC Local Rules Changes</vt:lpstr>
      <vt:lpstr>Changes in 2024 FSCC Rules(General&amp;CV)</vt:lpstr>
      <vt:lpstr>Catalog</vt:lpstr>
      <vt:lpstr>1. Driver Equipment</vt:lpstr>
      <vt:lpstr>2. General &amp; Administrative</vt:lpstr>
      <vt:lpstr>3. Document Requirements</vt:lpstr>
      <vt:lpstr>3. Document Requirements</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Aspects——Body</vt:lpstr>
      <vt:lpstr>4. Technical Aspects——Chassis</vt:lpstr>
      <vt:lpstr>4. Technical Aspects——Chassis</vt:lpstr>
      <vt:lpstr>4. Technical Aspects——Chassis</vt:lpstr>
      <vt:lpstr>4. Technical Aspects——Electronic</vt:lpstr>
      <vt:lpstr>4. Technical Aspects——Chassis</vt:lpstr>
      <vt:lpstr>4. Technical Aspects——Powertrain</vt:lpstr>
      <vt:lpstr>4. Technical Aspects——Powertrain</vt:lpstr>
      <vt:lpstr>4. Technical Aspects——Powertrain</vt:lpstr>
      <vt:lpstr>4. Technical Aspects——Electronic</vt:lpstr>
      <vt:lpstr>4. Technical Aspects——Electronic</vt:lpstr>
      <vt:lpstr>5. Static Events</vt:lpstr>
      <vt:lpstr>6. Dynamic Events</vt:lpstr>
      <vt:lpstr>6. Dynamic Events</vt:lpstr>
      <vt:lpstr>6. Dynamic Events</vt:lpstr>
      <vt:lpstr>7. Hybrid System</vt:lpstr>
      <vt:lpstr>7. Hybrid System</vt:lpstr>
      <vt:lpstr>7. Hybrid System</vt:lpstr>
      <vt:lpstr>7. Hybrid System</vt:lpstr>
      <vt:lpstr>7. Hybrid System</vt:lpstr>
      <vt:lpstr>7. Hybrid System</vt:lpstr>
      <vt:lpstr>7. Hybrid System</vt:lpstr>
      <vt:lpstr>7. Hybrid System</vt:lpstr>
      <vt:lpstr>The Rules of Electrical Vehicle(FSEC) are fully based on FS Rules v1.1, and teams can directly refer to FS Rules EV (Page.82-99).  The link of FS Rules: https://www.formulastudent.de/fsg/rules/</vt:lpstr>
      <vt:lpstr>Changes in 2024  FSAC Rules</vt:lpstr>
      <vt:lpstr>Catalog</vt:lpstr>
      <vt:lpstr>1.Administrative Regulations</vt:lpstr>
      <vt:lpstr>2.General Technical Requirements</vt:lpstr>
      <vt:lpstr>2.General Technical Requirements</vt:lpstr>
      <vt:lpstr>2.General Technical Requirements</vt:lpstr>
      <vt:lpstr>3.Technical Inspections</vt:lpstr>
      <vt:lpstr>4.Dynamic Eventss</vt:lpstr>
      <vt:lpstr>4.Dynamic Eventss</vt:lpstr>
      <vt:lpstr>PowerPoint 演示文稿</vt:lpstr>
    </vt:vector>
  </TitlesOfParts>
  <LinksUpToDate>false</LinksUpToDate>
  <SharedDoc>false</SharedDoc>
  <HyperlinksChanged>false</HyperlinksChanged>
  <AppVersion>14.0000</AppVersion>
  <Pages>50</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Dantec MT - introduction to  PIV</dc:title>
  <dc:creator>Dr D R McCluskey, Dantec Measurement Technology A/S</dc:creator>
  <dc:description>This slide show introduces the basic principles of the PIV measurement technique and shows some applications.  Requirements for instrumentation are outlined.</dc:description>
  <cp:lastModifiedBy>郑浩</cp:lastModifiedBy>
  <cp:revision>1114</cp:revision>
  <cp:lastPrinted>2113-01-01T00:00:00Z</cp:lastPrinted>
  <dcterms:created xsi:type="dcterms:W3CDTF">1996-01-26T13:28:00Z</dcterms:created>
  <dcterms:modified xsi:type="dcterms:W3CDTF">2024-03-04T08:31:38Z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16D376033DAE443484988B96B7BB873E_12</vt:lpwstr>
  </property>
</Properties>
</file>